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90" r:id="rId4"/>
    <p:sldId id="291" r:id="rId5"/>
    <p:sldId id="292" r:id="rId6"/>
    <p:sldId id="293" r:id="rId7"/>
    <p:sldId id="295" r:id="rId8"/>
    <p:sldId id="296" r:id="rId9"/>
    <p:sldId id="298" r:id="rId10"/>
    <p:sldId id="305" r:id="rId11"/>
    <p:sldId id="304" r:id="rId12"/>
    <p:sldId id="300" r:id="rId13"/>
    <p:sldId id="299" r:id="rId14"/>
    <p:sldId id="301" r:id="rId15"/>
    <p:sldId id="302" r:id="rId16"/>
    <p:sldId id="303" r:id="rId17"/>
    <p:sldId id="294" r:id="rId18"/>
    <p:sldId id="274" r:id="rId19"/>
    <p:sldId id="268" r:id="rId20"/>
    <p:sldId id="288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86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-158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3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s10ds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&#1089;&#1086;&#1085;&#1083;&#1099;&#1096;&#1082;&#1086;.&#1088;&#1092;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24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1868" y="153432"/>
            <a:ext cx="6985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– детский сад №10 станицы Старовеличковской</a:t>
            </a:r>
          </a:p>
          <a:p>
            <a:endParaRPr lang="ru-RU" sz="4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Основные показатели и результаты работы в части укрепления здоровья детей</a:t>
            </a:r>
          </a:p>
          <a:p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78000" y="143933"/>
            <a:ext cx="673946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работы в данном направлении: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в муниципальном смотре-конкурсе «Будь здоров!»,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номинации видеозанятие по элементарному туризму. Волонтерский отряд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Эколята-казачата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стал победителем в краевой акции «Казачата за чистоту Кубани»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Borisenko\Downloads\IMG_20230214_1156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1606" y="3095096"/>
            <a:ext cx="2050256" cy="273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Users\Borisenko\Desktop\ФОТО ВСЕЕЕЕ\Фото детский сад\IMG_20221018_110609.jpg"/>
          <p:cNvPicPr/>
          <p:nvPr/>
        </p:nvPicPr>
        <p:blipFill>
          <a:blip r:embed="rId4" cstate="print"/>
          <a:srcRect l="14074" r="18424"/>
          <a:stretch>
            <a:fillRect/>
          </a:stretch>
        </p:blipFill>
        <p:spPr bwMode="auto">
          <a:xfrm>
            <a:off x="2366978" y="2939515"/>
            <a:ext cx="1553210" cy="306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8646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78000" y="143933"/>
            <a:ext cx="673946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детьми с ОВЗ (с ограниченными возможностями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7799" y="872910"/>
            <a:ext cx="74676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ДОУ педагоги делают все возможное для детей с  ограниченными возможностями здоровья. Это создание психологической, нравственной атмосферы, в которой особый ребенок  перестанет ощущать себя не таким как все и приобретает право на счастливое детство.  Главное, что у педагогов есть  желание работать с детьми  с особыми вариантами развития,  помогают им занять достойное место в обществе и  наиболее полно реализовать свои личностные возможности.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Рисунок 11" descr="C:\Users\Borisenko\Desktop\Левченко\IMG_20221125_160417_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133" y="3158066"/>
            <a:ext cx="3124200" cy="1634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Users\Borisenko\Desktop\Левченко\IMG_20221125_160422_2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1205" y="2906712"/>
            <a:ext cx="2158596" cy="1707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583268" y="4732867"/>
            <a:ext cx="736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нашего ДОУ Левченко Оксана Анатольевна успешно представила наш район в краевом конкурсе видеозанятий  «Работаем по Стандарту» в 2022 году в номинации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работы с детьми с ограниченными возможностями здоровья (ОВЗ)»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заняла второе место!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46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496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7001" y="609600"/>
            <a:ext cx="72474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Обследование детей нашего ДОУ показало, что физическое развитие большинства имеет показатели «средние» и «выше средних». Сравнительный анализ по физической подготовленности выявил хорошие показатели в освоении основных движений. Оценку физической подготовленности детей проводили по общероссийской системе мониторинга. Обследование детей на определение функциональной пробы показало, что дети с нормальным физическим состоянием составляют 91,4-95 % (данные двух лет), отклонение от нормы у 8,6-5% детей. Причины отклонения – хронические заболевания и отставание в физическом развитии.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24000" y="0"/>
            <a:ext cx="74337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 состояния здоровья детей и физкультурно-оздоровительной работы (сравнительные мониторинги за последние три года)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3" name="Object 1"/>
          <p:cNvGraphicFramePr>
            <a:graphicFrameLocks/>
          </p:cNvGraphicFramePr>
          <p:nvPr/>
        </p:nvGraphicFramePr>
        <p:xfrm>
          <a:off x="3048002" y="3285066"/>
          <a:ext cx="4529666" cy="2708276"/>
        </p:xfrm>
        <a:graphic>
          <a:graphicData uri="http://schemas.openxmlformats.org/presentationml/2006/ole">
            <p:oleObj spid="_x0000_s33793" name="Диаграмма" r:id="rId4" imgW="5191085" imgH="3267165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8646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49237"/>
            <a:ext cx="9139938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98131" y="2175932"/>
          <a:ext cx="6375401" cy="1405468"/>
        </p:xfrm>
        <a:graphic>
          <a:graphicData uri="http://schemas.openxmlformats.org/drawingml/2006/table">
            <a:tbl>
              <a:tblPr/>
              <a:tblGrid>
                <a:gridCol w="2740454"/>
                <a:gridCol w="1211649"/>
                <a:gridCol w="1211649"/>
                <a:gridCol w="1211649"/>
              </a:tblGrid>
              <a:tr h="28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2020-2021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0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Посещаемость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94,5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94,6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0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Заболеваемость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2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Пропущено по болезни на одного ребёнка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065866" y="414867"/>
            <a:ext cx="6426201" cy="1600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целом динамика развития здоровья детей положительна, о чём свидетельствуют: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сравнительный анализ заболеваемости детей;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пропущенных детодней на одного ребёнка.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Анализ заболеваемости за три года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421668" y="3674532"/>
          <a:ext cx="5483024" cy="2455333"/>
        </p:xfrm>
        <a:graphic>
          <a:graphicData uri="http://schemas.openxmlformats.org/presentationml/2006/ole">
            <p:oleObj spid="_x0000_s32770" name="Диаграмма" r:id="rId4" imgW="6286630" imgH="2819542" progId="MSGraph.Char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8646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69334"/>
            <a:ext cx="9139938" cy="6858000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15532" y="0"/>
            <a:ext cx="673100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Адаптация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Приход ребенка в детское учреждение (ясли, детский сад) – важный этап в его жизни. Это и эмоциональный стресс, обусловленный разлукой с родителями, с привычной обстановкой, ломкой динамического стереотипа и др., на которые ребенок часто протестует, что приводит к напряжению его адаптационные механизмы, снижает его защитные возможности. Во время адаптации к ДОУ (первый месяц пребывания ребенка в детском учреждении) заболеваемость детей, особенно мальчиков, почти в 2 раза выше, чем в после адаптационном периоде.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1066" y="2895600"/>
          <a:ext cx="6544735" cy="1066800"/>
        </p:xfrm>
        <a:graphic>
          <a:graphicData uri="http://schemas.openxmlformats.org/drawingml/2006/table">
            <a:tbl>
              <a:tblPr/>
              <a:tblGrid>
                <a:gridCol w="1457890"/>
                <a:gridCol w="1824776"/>
                <a:gridCol w="1824776"/>
                <a:gridCol w="1437293"/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55194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Степень адаптации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Лёгкая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Тяжёлая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54 %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43 %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2020-2021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54,6 %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42,4%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55,5 %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41.6 %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2.9 %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257386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Адаптация детей к ДОУ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19" name="Object 3"/>
          <p:cNvGraphicFramePr>
            <a:graphicFrameLocks/>
          </p:cNvGraphicFramePr>
          <p:nvPr/>
        </p:nvGraphicFramePr>
        <p:xfrm>
          <a:off x="3352800" y="4165600"/>
          <a:ext cx="3962400" cy="2189692"/>
        </p:xfrm>
        <a:graphic>
          <a:graphicData uri="http://schemas.openxmlformats.org/presentationml/2006/ole">
            <p:oleObj spid="_x0000_s34819" name="Диаграмма" r:id="rId4" imgW="5362514" imgH="3324161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8646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49237"/>
            <a:ext cx="9139938" cy="6858000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10266" y="245533"/>
            <a:ext cx="660400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детей по группам здоровья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В каждой группе имеется лист здоровья с полными  антропометрическими данными детей, размером рекомендуемой мебели,  основным и сопутствующим диагнозами и рекомендациями врача. Проводится анализ заболеваемости и посещаемости воспитанников. В начале и в конце учебного года проводится мониторинг состояния здоровья детей, уточняются диагнозы и группы здоровья.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46865" y="2065865"/>
          <a:ext cx="5621867" cy="1413935"/>
        </p:xfrm>
        <a:graphic>
          <a:graphicData uri="http://schemas.openxmlformats.org/drawingml/2006/table">
            <a:tbl>
              <a:tblPr/>
              <a:tblGrid>
                <a:gridCol w="1252314"/>
                <a:gridCol w="1567466"/>
                <a:gridCol w="1567466"/>
                <a:gridCol w="1234621"/>
              </a:tblGrid>
              <a:tr h="28278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55194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Показатель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2020-2021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2" name="Object 2"/>
          <p:cNvGraphicFramePr>
            <a:graphicFrameLocks/>
          </p:cNvGraphicFramePr>
          <p:nvPr/>
        </p:nvGraphicFramePr>
        <p:xfrm>
          <a:off x="3039533" y="3564466"/>
          <a:ext cx="4217459" cy="2328333"/>
        </p:xfrm>
        <a:graphic>
          <a:graphicData uri="http://schemas.openxmlformats.org/presentationml/2006/ole">
            <p:oleObj spid="_x0000_s35842" name="Диаграмма" r:id="rId4" imgW="3819659" imgH="2209967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8646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837"/>
            <a:ext cx="9139938" cy="6858000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693333" y="668867"/>
            <a:ext cx="7018867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none" baseline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целом прослеживается снижение заболеваемости с предыдущими годами. Снижение заболеваемости обеспечено созданием в ДОУ благоприятных условий для пребывания детей:  с качественным питанием, высоким уровнем организации адаптационных мероприятий, вакцинацией, выполнением установленного режима, достаточным пребыванием детей на свежем воздухе.  Применение педагогами в образовательной деятельности оздоровительных технологий: двигательные паузы, корригирующая гимнастика, дыхательная гимнастика, релаксационные упражнения, проведение дней здоровья, физкультурных досугов, занятия по ЗОЖ,  профессиональным уровнем педагогов.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В ДОУ обязательным является включение в воспитательно-образовательный процесс различных технологий оздоровления и профилактики.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46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49237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2258" y="49237"/>
            <a:ext cx="6066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ежедневной системы работы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физическому воспитанию</a:t>
            </a:r>
          </a:p>
        </p:txBody>
      </p:sp>
      <p:sp>
        <p:nvSpPr>
          <p:cNvPr id="8" name="Овал 7"/>
          <p:cNvSpPr/>
          <p:nvPr/>
        </p:nvSpPr>
        <p:spPr>
          <a:xfrm>
            <a:off x="4296732" y="2630306"/>
            <a:ext cx="2484074" cy="1376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</p:txBody>
      </p:sp>
      <p:sp>
        <p:nvSpPr>
          <p:cNvPr id="9" name="Овал 8"/>
          <p:cNvSpPr/>
          <p:nvPr/>
        </p:nvSpPr>
        <p:spPr>
          <a:xfrm>
            <a:off x="1571140" y="3885885"/>
            <a:ext cx="2670354" cy="11728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Гимнастика: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для глаз,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пальчиковая,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дыхательная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290271" y="5247342"/>
            <a:ext cx="273285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Музыкально-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ритмическая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гимнастика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5125255" y="5132983"/>
            <a:ext cx="2750560" cy="1075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Коррекционная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работа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4158702" y="951199"/>
            <a:ext cx="2514653" cy="1045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Утренняя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гимнастика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6725568" y="1131491"/>
            <a:ext cx="2416401" cy="1059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Физкультурные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занятия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6877941" y="2517354"/>
            <a:ext cx="2251818" cy="109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Индивидуальная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работа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6226557" y="3940614"/>
            <a:ext cx="2749711" cy="1127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Физкультминутки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1440306" y="2692215"/>
            <a:ext cx="260930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Гимнастика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после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дневного сна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1746968" y="1468659"/>
            <a:ext cx="235952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Прогулки,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подвижные игры</a:t>
            </a:r>
          </a:p>
        </p:txBody>
      </p:sp>
      <p:cxnSp>
        <p:nvCxnSpPr>
          <p:cNvPr id="20" name="Прямая соединительная линия 19"/>
          <p:cNvCxnSpPr>
            <a:endCxn id="8" idx="0"/>
          </p:cNvCxnSpPr>
          <p:nvPr/>
        </p:nvCxnSpPr>
        <p:spPr>
          <a:xfrm>
            <a:off x="5538769" y="1955199"/>
            <a:ext cx="0" cy="675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049609" y="2093412"/>
            <a:ext cx="930366" cy="639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8" idx="2"/>
          </p:cNvCxnSpPr>
          <p:nvPr/>
        </p:nvCxnSpPr>
        <p:spPr>
          <a:xfrm>
            <a:off x="3884123" y="3313410"/>
            <a:ext cx="412609" cy="4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106489" y="3745735"/>
            <a:ext cx="408303" cy="429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514792" y="3968907"/>
            <a:ext cx="465183" cy="1369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5538769" y="4026823"/>
            <a:ext cx="107646" cy="1220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8" idx="5"/>
          </p:cNvCxnSpPr>
          <p:nvPr/>
        </p:nvCxnSpPr>
        <p:spPr>
          <a:xfrm flipH="1" flipV="1">
            <a:off x="6417022" y="3804946"/>
            <a:ext cx="590127" cy="21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6753421" y="3107082"/>
            <a:ext cx="214097" cy="96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323682" y="1955199"/>
            <a:ext cx="643836" cy="77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646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-11654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9765" y="122717"/>
            <a:ext cx="3498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Утренняя гимнастика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8686" y="744721"/>
            <a:ext cx="7683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важная составная часть физического воспитания. Занятия гимнастикой совершенствуют волевые, эстетические и многие физические качества, в том числе способность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согласовывать действия различных звеньев своего двигательного аппарата.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3878" y="1992477"/>
            <a:ext cx="6017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Музыкально-ритмическая гимнастика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5771" y="2481667"/>
            <a:ext cx="75982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популярной является ритмическая гимнастика как одна из эффективных форм повышения двигательной активности. Занятия ею повышают функциональные возможности 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нервной и дыхательной систем, развивают координацию и музыкальность, гибкость и пластику движений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21972" y="3945208"/>
            <a:ext cx="75220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воздействия упражнений на восстановление работоспособности  кистей и пальцев рук;  на расслабление мышц. Рекомендуется всем детям, особенно с речевыми проблемами. Проводится в любой удобный отрезок времени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3178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73414" y="228600"/>
            <a:ext cx="5070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6915" y="596244"/>
            <a:ext cx="7707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формах физкультурно-оздоровительной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4629" y="1045849"/>
            <a:ext cx="7206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минутки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 на крупные группы мышц, элементы массажа, дыхательной гимнастики, упражнения для глаз, пальцев рук, плечевого пояса и </a:t>
            </a:r>
            <a:r>
              <a:rPr lang="ru-RU" sz="1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41715" y="2096478"/>
            <a:ext cx="7217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дневного сна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гимнастики после дневного сна- поднять настроение и мышечный тонус детей с помощью физических упражнений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1313" y="3424534"/>
            <a:ext cx="6226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самомассажа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Су-Джок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игры на развитие зрительного восприятия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24743" y="4321629"/>
            <a:ext cx="6607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зрительное восприятие и сенсорное развитие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78428" y="4826675"/>
            <a:ext cx="74349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Прогулки, подвижные игры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детей на свежем воздухе имеет большое значение для физического развития дошкольника. Прогулка является первым и наиболее доступным средством закаливания детского организма. Она способствует повышению его выносливости и устойчивости к неблагоприятным воздействиям внешней среды, особенно к простудным заболеваниям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4278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1843950"/>
            <a:ext cx="6108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3886" y="202041"/>
            <a:ext cx="78123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важных направлений работы нашего ДОУ является охрана и укрепление здоровья детей, обучение их здоровому образу жизни, формирование у дошкольников жизненно необходимых двигательных умений и навыков.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 решении данного вопроса принимает участие весь персонал детского сада. На учебный год поставлена задача по оздоровлению детей, воспитанию у них потребности заботиться о своем здоровье. Эффективно используются современные здоровье сберегающие методики и технологии.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 Вокруг детей с самого раннего детства необходимо создавать такую учебно-воспитательную среду, которая была бы насыщена атрибутами, символикой, терминологией, знаниями, ритуалами и обычаями валеологического характера. Это приводит  к формированию потребности вести ЗОЖ, к сознательной охране своего здоровья и здоровья окружающих людей, к овладению необходимыми для этого практическими навыками и умениями. Таким образом, сформированные традиции ЗОЖ становятся достоянием нации, государства, неотъемлемой частью жизни людей.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32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78133" y="501134"/>
            <a:ext cx="3816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3333" y="962799"/>
            <a:ext cx="723053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считаем, что созданная в детском саду система по здоровьесбережению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качественно решать цель развития физически развитой,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активной,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личности.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Ориентация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успех, высокая эмоциональная насыщенность занятий,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опора на интерес, воспитание чувства ответственности за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порученное дело – все это дает положительный эффект в нашей работе: у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большинства детей наметилась тенденция сознательного отношения к своему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 и использованию доступных средств для его укрепления,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стремления к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расширению двигательного опыта.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Дети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 высокий уровень развития физических качеств, отдельных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качественных сторон двигательных возможностей человека: быстроты,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гибкости, равновесия, выносливости и ловкости, достаточный уровень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основных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у детей. Это подтверждается участием детей 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спортивных мероприятиях.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используемая в комплексе здоровьесберегающая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итоге формирует у ребёнка привычку к здоровому образу жизни.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9418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5867" y="1566333"/>
            <a:ext cx="668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Подробнее с работой нашего ДОУ </a:t>
            </a:r>
          </a:p>
          <a:p>
            <a:pPr algn="ctr"/>
            <a:r>
              <a:rPr lang="ru-RU" altLang="ko-K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можете познакомиться на  сайте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Тел./факс: 8(86163) 26-4-72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ds10ds@yandex.ru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сонлышко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рф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862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43933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1843950"/>
            <a:ext cx="6108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3886" y="202041"/>
            <a:ext cx="7990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5333" y="0"/>
            <a:ext cx="77215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укрепления здоровья детей, и приобщению их к здоровому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образу жизни,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нашем ДОУ  имеется следующее оборудование: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20334" y="0"/>
            <a:ext cx="38862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Спортивная площадка: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Панель Скалодром 240х120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шт.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Рукоход прямой 260-100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шт.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Спортивный комплекс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Жираф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- 2 шт.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Спортивный элемент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Лабиринт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- 1 шт.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Спортивный элемент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- 1 шт.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Настольный теннис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шт.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Ростовые шахматы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шт.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20190827_16185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6267" y="990601"/>
            <a:ext cx="2082800" cy="1456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20190827_16175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6868" y="2319868"/>
            <a:ext cx="1964265" cy="1363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Borisenko\Desktop\Даше\20190826_1003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7546" y="4148666"/>
            <a:ext cx="2092854" cy="1701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20190827_162128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81399" y="3479799"/>
            <a:ext cx="1955800" cy="1371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20190827_161009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59504" y="4555068"/>
            <a:ext cx="1884363" cy="1413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7332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43933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1843950"/>
            <a:ext cx="6108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3886" y="202041"/>
            <a:ext cx="7990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20334" y="0"/>
            <a:ext cx="3886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20800" y="1"/>
            <a:ext cx="7391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развитие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очень важный этап в становлении личности ребенка. А большую часть времени дошкольники проводят в детском саду, поэтому идеальным вариантом является оформление спортивного уголка, где размещаются тренажеры и другой инвентарь, которым дети смогут пользоваться на занятиях.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 целью укрепления здоровья детей, и приобщению их к здоровому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образу жизни,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групповых комнатах имеется следующее оборудование: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физкультурный уголок с набором спортивного инвентаря (скакалки, мячи, обручи, мешочки, мелкие предметы, шнуры, канаты, ленты, платочки, ребристая доска и т.д.),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маски для подвижных игр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-коврики для профилактики плоскостопия, дорожка здоровья.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организованной и самостоятельной двигательной активности в группах есть: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-мягкие модули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-выносной материал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-атрибуты для подвижных игр.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WhatsApp Image 2021-12-01 at 13.02.2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4933" y="2554816"/>
            <a:ext cx="2624666" cy="1780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C:\Users\Borisenko\Desktop\ФОТО Будь здоров\IMG-20221125-WA00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9467" y="3081866"/>
            <a:ext cx="1938866" cy="1507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C:\Users\Borisenko\Desktop\ФОТО Будь здоров\IMG-20221129-WA00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2203" y="5079998"/>
            <a:ext cx="2214797" cy="1413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C:\Users\Borisenko\Desktop\ФОТО Будь здоров\IMG-20221125-WA01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2595" y="2582333"/>
            <a:ext cx="1667405" cy="2286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WhatsApp Image 2021-11-30 at 14.14.20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35868" y="4461934"/>
            <a:ext cx="1879600" cy="1507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7332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04801"/>
            <a:ext cx="538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Центры физического развития в группах раннего возраста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21-11-24 at 15.44.28.jpeg"/>
          <p:cNvPicPr/>
          <p:nvPr/>
        </p:nvPicPr>
        <p:blipFill>
          <a:blip r:embed="rId3"/>
          <a:srcRect b="7882"/>
          <a:stretch>
            <a:fillRect/>
          </a:stretch>
        </p:blipFill>
        <p:spPr>
          <a:xfrm>
            <a:off x="1420283" y="1100667"/>
            <a:ext cx="3735917" cy="2607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WhatsApp Image 2021-12-01 at 13.24.33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4358006" y="3809999"/>
            <a:ext cx="4472728" cy="2304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8646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17600" y="279398"/>
            <a:ext cx="755226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Закаливание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важным в сохранении и укреплении здоровья детей является закаливание организма.  Под закаливанием понимают повышение сопротивляемости организма, главным образом низким температурам, поскольку в возникновении ряда заболеваний играет важную роль охлаждение организма. Цель закаливания – выработать способность организма быстро изменять работу органов и систем в связи с постоянно меняющейся внешней средой. Способность организма приспосабливаться к определенным условиям внешней среды вырабатывается многократным повторением воздействия того или иного фактора и постепенного повышения его дозировки.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21-08-06 at 14.00.12 (2)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681" y="2827866"/>
            <a:ext cx="2143654" cy="1481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WhatsApp Image 2021-08-05 at 17.04.06 (2)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05126" y="3615267"/>
            <a:ext cx="2157942" cy="1481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WhatsApp Image 2021-08-06 at 14.00.11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7133" y="2836334"/>
            <a:ext cx="1989667" cy="1659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0343" y="4648200"/>
            <a:ext cx="1745192" cy="1676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Borisenko\Desktop\ФОТО Будь здоров\IMG_20220817_10150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8946" y="4775200"/>
            <a:ext cx="1440921" cy="1839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8646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49237"/>
            <a:ext cx="9139938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57867" y="0"/>
            <a:ext cx="69088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Психическое здоровье детей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из главных задач в воспитании детей является создание условий, гарантирующих формирование и укрепление их здоровья.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одной из составляющих здоровья человека в целом выделяют психическое здоровье.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 условием нормального психосоциального развития признается спокойная и доброжелательная обстановка.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Обобщенный портрет психологически здорового человека - это, прежде всего творческий, жизнерадостный, веселый, открытый человек, познающий себя и окружающий мир не только разумом, но и чувствами, интуицией. Обеспечение психологического здоровья в дошкольном возрасте возможно с помощью реализации психологической поддержки детей.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нашем ДОУ активно ведётся работа педагога-психолога по укреплению психического  здоровья  детей.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Borisenko\Desktop\ФОТО Будь здоров\IMG-20221128-WA0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373" y="3432702"/>
            <a:ext cx="1841120" cy="229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Borisenko\Desktop\ФОТО Будь здоров\IMG-20221128-WA00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5925" y="3471333"/>
            <a:ext cx="1810808" cy="223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Borisenko\Desktop\ФОТО Будь здоров\IMG-20221128-WA0022.jpg"/>
          <p:cNvPicPr/>
          <p:nvPr/>
        </p:nvPicPr>
        <p:blipFill>
          <a:blip r:embed="rId5"/>
          <a:srcRect l="27258" b="-53"/>
          <a:stretch>
            <a:fillRect/>
          </a:stretch>
        </p:blipFill>
        <p:spPr bwMode="auto">
          <a:xfrm>
            <a:off x="3921007" y="4114799"/>
            <a:ext cx="2505193" cy="1889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8646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49237"/>
            <a:ext cx="9139938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31533" y="0"/>
            <a:ext cx="6011334" cy="18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53958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Правильная организация питания является важной    составляющей формирования здорового образа жизни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ДОУ  в каждой группе организованы безопасные условия для получения правильного питания воспитанниками детского сада. Все воспитанники обеспечены горячим питанием, которое готовится на пищеблоке детского сада.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470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3867" y="2861733"/>
            <a:ext cx="2539999" cy="1744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498599" y="1998133"/>
            <a:ext cx="478366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Основными принципами организации питания в нашем учреждении являются: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Соответствие энергетической ценности рациона энергозатратам ребенка.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Сбалансированность в рационе всех заменимых и незаменимых пищевых веществ.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Максимальное разнообразие продуктов и блюд, обеспечивающих сбалансированность рациона.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Правильная технологическая и кулинарная обработка продуктов, направленная на сохранность их исходной пищевой ценности, а также высокие вкусовые качества блюд.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Оптимальный режим питания, обстановка, формирующая у детей навыки культуры приема пищи.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Соблюдение гигиенических требований к питанию (безопасность питания).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46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78000" y="143933"/>
            <a:ext cx="6739467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Туризм в ДОУ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Туризм детский неразрывно связан с краеведением, имеет целью расширение знаний в области естественных наук, укрепление здоровья, закаливания, является эффективной формой активного отдыха; развивает жизненно необходимые качества. Это приобщение к миру взрослых.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В нашем ДОУ: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Разработана программа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Веселый рюкзачок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Получена рецензия на данную программу;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сентября 2022 года начата работа по приобщению детей к рекреационному (для отдыха, с целью восстановления физических сил) туризму.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Наталья\Desktop\вика методист\конкурсы 2016\2016\будь здоров\2016\DSC08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784" y="2371198"/>
            <a:ext cx="2277549" cy="1388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Borisenko\Desktop\ФОТО Будь здоров\IMG-20221125-WA00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4800" y="4038599"/>
            <a:ext cx="2302932" cy="1375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Borisenko\Desktop\ФОТО Будь здоров\IMG-20221130-WA007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7059" y="4021665"/>
            <a:ext cx="2259542" cy="1490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Borisenko\Desktop\ФОТО Будь здоров\IMG-20221130-WA00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6334" y="2362198"/>
            <a:ext cx="2226733" cy="1337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Borisenko\Desktop\ФОТО Будь здоров\IMG-20221130-WA005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1170" y="2404533"/>
            <a:ext cx="2473364" cy="1354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Borisenko\Desktop\ФОТО Будь здоров\IMG-20221125-WA006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35400" y="4216400"/>
            <a:ext cx="2370667" cy="1456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8646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</TotalTime>
  <Words>1607</Words>
  <Application>Microsoft Office PowerPoint</Application>
  <PresentationFormat>Экран (4:3)</PresentationFormat>
  <Paragraphs>199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Borisenko</cp:lastModifiedBy>
  <cp:revision>79</cp:revision>
  <dcterms:created xsi:type="dcterms:W3CDTF">2013-11-19T05:52:05Z</dcterms:created>
  <dcterms:modified xsi:type="dcterms:W3CDTF">2023-02-14T09:05:32Z</dcterms:modified>
</cp:coreProperties>
</file>