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59" r:id="rId3"/>
    <p:sldId id="260" r:id="rId4"/>
    <p:sldId id="263" r:id="rId5"/>
    <p:sldId id="292" r:id="rId6"/>
    <p:sldId id="282" r:id="rId7"/>
    <p:sldId id="283" r:id="rId8"/>
    <p:sldId id="294" r:id="rId9"/>
    <p:sldId id="295" r:id="rId10"/>
    <p:sldId id="277" r:id="rId11"/>
    <p:sldId id="285" r:id="rId12"/>
    <p:sldId id="286" r:id="rId13"/>
    <p:sldId id="287" r:id="rId14"/>
    <p:sldId id="288" r:id="rId15"/>
    <p:sldId id="289" r:id="rId16"/>
    <p:sldId id="290" r:id="rId17"/>
    <p:sldId id="293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CC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50" autoAdjust="0"/>
    <p:restoredTop sz="94727" autoAdjust="0"/>
  </p:normalViewPr>
  <p:slideViewPr>
    <p:cSldViewPr>
      <p:cViewPr varScale="1">
        <p:scale>
          <a:sx n="110" d="100"/>
          <a:sy n="110" d="100"/>
        </p:scale>
        <p:origin x="-16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65BE4-1BFF-4E86-863B-5AAF009F325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9D63D-C3C4-478C-8913-A7BF14D9B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9D63D-C3C4-478C-8913-A7BF14D9BE1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&#1089;&#1086;&#1085;&#1083;&#1099;&#1096;&#1082;&#1086;.&#1088;&#1092;/" TargetMode="External"/><Relationship Id="rId4" Type="http://schemas.openxmlformats.org/officeDocument/2006/relationships/hyperlink" Target="mailto:ds10ds@yandex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omanadvice.ru/melkaya-motorika-ruk&amp;sa=D&amp;ust=1471383507419000&amp;usg=AFQjCNGhiEGDQ-3adDehIgzhTEpkgHjos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33400" y="533400"/>
            <a:ext cx="8001000" cy="59420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3" name="Скругленный прямоугольник 2">
            <a:hlinkClick r:id="rId3" tooltip=" Каталог презентаций "/>
          </p:cNvPr>
          <p:cNvSpPr/>
          <p:nvPr/>
        </p:nvSpPr>
        <p:spPr>
          <a:xfrm>
            <a:off x="1676400" y="500042"/>
            <a:ext cx="6019800" cy="178595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– детский сад № 10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Старовеличковской</a:t>
            </a:r>
            <a:endParaRPr lang="ru-RU" sz="2400" u="sng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105835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РППС в группах, сделанная руками воспитателей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Сенсорная  мягкая книжка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t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Педагогами  МАДОУ– детского сада   </a:t>
            </a:r>
            <a:r>
              <a:rPr lang="tt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tt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была разработана  мягкая сенсорная книжкиа-развивайка.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предметных, мобильных «мягких» картинок 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активизировать речевую деятельность и мыслительные процессы ребенка, а значит повысить уровень усвоения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Данное пособие позволяет развивать у детей сенсорные способности, которое  является основой успешного овладения любой деятельностью. Установлено, что большинство человеческих способностей имеет ярко выраженную сенсорную основу.  Познание ребенком окружающей действительности, прежде всего, основывается на ощущениях и восприятиях. Ребенок узнает об окружающих предметах и явлениях при помощи зрения, слуха, осязания, и лишь в дальнейшем в процесс познания включаются речь, память, представления, мышление. Таким образом, восприятие составляет основу всей познавательной деятельности ребенка. Поэтому воспитание сенсорных функций имеет очень большое значение для всего последующего развития ребенка</a:t>
            </a:r>
            <a:r>
              <a:rPr lang="tt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и </a:t>
            </a:r>
            <a:r>
              <a:rPr lang="tt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коммуникативного</a:t>
            </a:r>
            <a:r>
              <a:rPr lang="tt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Данное </a:t>
            </a:r>
            <a:r>
              <a:rPr lang="tt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пособие воспитатель может использовать для индивидуальной и подгрупповой работы с детьми по закреплению пройденного материала, а также предоставлять детям </a:t>
            </a:r>
            <a:r>
              <a:rPr lang="tt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эту книжку </a:t>
            </a:r>
            <a:r>
              <a:rPr lang="tt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индвидуальных игр.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Сенсорная  мягкая книжка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170323-WA0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97700"/>
            <a:ext cx="8229600" cy="413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70323-WA00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8229600" cy="440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70323-WA0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77546" y="1630927"/>
            <a:ext cx="7809253" cy="4236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70323-WA00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24415"/>
            <a:ext cx="8229600" cy="4277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70323-WA00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7056" y="1612952"/>
            <a:ext cx="7779743" cy="4254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4770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8413656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569"/>
          <a:stretch>
            <a:fillRect/>
          </a:stretch>
        </p:blipFill>
        <p:spPr>
          <a:xfrm>
            <a:off x="1295401" y="1219200"/>
            <a:ext cx="6705600" cy="399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9304305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89" y="1600200"/>
            <a:ext cx="547662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3903500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857232"/>
            <a:ext cx="8534400" cy="5268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Федеральным государственным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бразовательным стандартом предметно- пространственная среда должна быть содержательной насыщенной легко трансформируемой полифункциональной вариативной, доступной и безопасной.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данного пособия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 интересов и способностей. А так же познавательных процессов.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0" indent="0"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целостную картину мира, расширять кругозор</a:t>
            </a:r>
          </a:p>
          <a:p>
            <a:pPr marL="0" indent="0"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интегративных качеств.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44"/>
          <a:stretch>
            <a:fillRect/>
          </a:stretch>
        </p:blipFill>
        <p:spPr>
          <a:xfrm>
            <a:off x="857224" y="928670"/>
            <a:ext cx="4114801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599"/>
            <a:ext cx="3730687" cy="475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4903901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46" y="1295400"/>
            <a:ext cx="6777253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5546508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334535" cy="5181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5343106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5867400" cy="5006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8324019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1371600"/>
            <a:ext cx="743585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9674582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143000"/>
            <a:ext cx="6196012" cy="4968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9200686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00200"/>
            <a:ext cx="3581399" cy="4685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3657600" cy="4685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2976331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1"/>
            <a:ext cx="662939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8121595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altLang="ko-KR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Подробнее с работой нашего ДОУ </a:t>
            </a:r>
          </a:p>
          <a:p>
            <a:pPr algn="ctr">
              <a:buNone/>
            </a:pPr>
            <a:r>
              <a:rPr lang="ru-RU" altLang="ko-KR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можете познакомиться на  сайте</a:t>
            </a: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Тел./факс: 8(86163) 26-4-72</a:t>
            </a:r>
          </a:p>
          <a:p>
            <a:pPr algn="ctr">
              <a:buNone/>
            </a:pP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51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ds10ds@yandex.ru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1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</a:t>
            </a:r>
            <a:r>
              <a:rPr lang="ru-RU" sz="51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сонлышко</a:t>
            </a:r>
            <a:r>
              <a:rPr lang="en-US" sz="51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ru-RU" sz="51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рф</a:t>
            </a:r>
            <a:r>
              <a:rPr lang="en-US" sz="51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7" name="Содержимое 6" descr="IMG-20170323-WA00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76200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714356"/>
            <a:ext cx="7543800" cy="5153045"/>
          </a:xfrm>
        </p:spPr>
        <p:txBody>
          <a:bodyPr>
            <a:noAutofit/>
          </a:bodyPr>
          <a:lstStyle/>
          <a:p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довольно большой лист фанеры, к которому прикручиваются всевозможные тумблеры, крючочки, замочки, щеколды, валики, счеты, шнуровки, ручки и так далее. В принципе, наполнение такой доски может быть совершенно произвольным, в качестве ее элемента может быть использован абсолютно любой предмет, который вызовет у крохи интерес и не причинит ему вреда.</a:t>
            </a:r>
          </a:p>
          <a:p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изготовленный своими руками, - это невероятно полезная штука, как для мальчика, так и для девочки. В частности, это пособие может способствовать развитию и совершенствованию следующих навыков: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усидчивость;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координация движений;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воображение;</a:t>
            </a:r>
          </a:p>
          <a:p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мелкая моторика пальцев;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проявление собственной активности;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использовать простые замки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2841"/>
            <a:ext cx="8398933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2960638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4495799" cy="518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23901"/>
            <a:ext cx="3171825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65" y="779065"/>
            <a:ext cx="3857625" cy="5583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09" y="761999"/>
            <a:ext cx="4548003" cy="5562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9387545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708462"/>
            <a:ext cx="6553200" cy="5570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3608465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465</TotalTime>
  <Words>346</Words>
  <Application>Microsoft Office PowerPoint</Application>
  <PresentationFormat>Экран (4:3)</PresentationFormat>
  <Paragraphs>45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  </vt:lpstr>
      <vt:lpstr>  </vt:lpstr>
      <vt:lpstr>  </vt:lpstr>
      <vt:lpstr>  </vt:lpstr>
      <vt:lpstr>  </vt:lpstr>
      <vt:lpstr>  </vt:lpstr>
      <vt:lpstr>  </vt:lpstr>
      <vt:lpstr>  </vt:lpstr>
      <vt:lpstr>Сенсорная  мягкая книжка</vt:lpstr>
      <vt:lpstr>Сенсорная  мягкая книжка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с элементами творчества «Народные промыслы и ремёсла</dc:title>
  <dc:creator>Оксана</dc:creator>
  <cp:lastModifiedBy>Borisenko</cp:lastModifiedBy>
  <cp:revision>51</cp:revision>
  <dcterms:created xsi:type="dcterms:W3CDTF">2012-08-25T06:58:45Z</dcterms:created>
  <dcterms:modified xsi:type="dcterms:W3CDTF">2023-02-14T10:37:05Z</dcterms:modified>
</cp:coreProperties>
</file>