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6" r:id="rId13"/>
    <p:sldId id="273" r:id="rId14"/>
    <p:sldId id="265" r:id="rId15"/>
    <p:sldId id="272" r:id="rId16"/>
    <p:sldId id="271" r:id="rId17"/>
    <p:sldId id="270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421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E4E93-BED9-4D86-8113-973B114F6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06B95-50D8-4804-8492-BF588627C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8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0"/>
            <a:ext cx="6500858" cy="57148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Педагогический состав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8" name="Picture 4" descr="H:\лучшие сады\Borisenko-V.V._1.jpg"/>
          <p:cNvPicPr>
            <a:picLocks noChangeAspect="1" noChangeArrowheads="1"/>
          </p:cNvPicPr>
          <p:nvPr/>
        </p:nvPicPr>
        <p:blipFill>
          <a:blip r:embed="rId3" cstate="print"/>
          <a:srcRect t="7633" r="3448" b="11868"/>
          <a:stretch>
            <a:fillRect/>
          </a:stretch>
        </p:blipFill>
        <p:spPr bwMode="auto">
          <a:xfrm rot="21155778">
            <a:off x="1843388" y="600002"/>
            <a:ext cx="1687960" cy="21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H:\лучшие сады\Brovkina-Z.L..jpg"/>
          <p:cNvPicPr>
            <a:picLocks noChangeAspect="1" noChangeArrowheads="1"/>
          </p:cNvPicPr>
          <p:nvPr/>
        </p:nvPicPr>
        <p:blipFill>
          <a:blip r:embed="rId4" cstate="print"/>
          <a:srcRect b="14544"/>
          <a:stretch>
            <a:fillRect/>
          </a:stretch>
        </p:blipFill>
        <p:spPr bwMode="auto">
          <a:xfrm rot="652390">
            <a:off x="5347998" y="595055"/>
            <a:ext cx="1989160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:\лучшие сады\69ef9d3f4c43a2ef3f4d962070755b01_240x340.jpg"/>
          <p:cNvPicPr>
            <a:picLocks noChangeAspect="1" noChangeArrowheads="1"/>
          </p:cNvPicPr>
          <p:nvPr/>
        </p:nvPicPr>
        <p:blipFill>
          <a:blip r:embed="rId5"/>
          <a:srcRect r="-1359" b="3226"/>
          <a:stretch>
            <a:fillRect/>
          </a:stretch>
        </p:blipFill>
        <p:spPr bwMode="auto">
          <a:xfrm>
            <a:off x="3571868" y="571480"/>
            <a:ext cx="1857388" cy="2532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68210">
            <a:off x="7198814" y="926330"/>
            <a:ext cx="1911430" cy="2723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http://xn--j1abfddn6cxa.xn--p1ai/attachments/Image/Nosivskaya.jpg?template=gener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694495">
            <a:off x="162296" y="893210"/>
            <a:ext cx="1714512" cy="2571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http://xn--j1abfddn6cxa.xn--p1ai/attachments/Image/Malyuta-icon_1.jpg?template=generic"/>
          <p:cNvPicPr>
            <a:picLocks noChangeAspect="1" noChangeArrowheads="1"/>
          </p:cNvPicPr>
          <p:nvPr/>
        </p:nvPicPr>
        <p:blipFill>
          <a:blip r:embed="rId8" cstate="print"/>
          <a:srcRect b="3354"/>
          <a:stretch>
            <a:fillRect/>
          </a:stretch>
        </p:blipFill>
        <p:spPr bwMode="auto">
          <a:xfrm>
            <a:off x="142844" y="4429132"/>
            <a:ext cx="1526227" cy="2143140"/>
          </a:xfrm>
          <a:prstGeom prst="rect">
            <a:avLst/>
          </a:prstGeom>
          <a:noFill/>
        </p:spPr>
      </p:pic>
      <p:pic>
        <p:nvPicPr>
          <p:cNvPr id="1038" name="Picture 14" descr="http://xn--j1abfddn6cxa.xn--p1ai/attachments/Image/Korpan.jpg?template=gener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3042" y="4429132"/>
            <a:ext cx="1428760" cy="2137584"/>
          </a:xfrm>
          <a:prstGeom prst="rect">
            <a:avLst/>
          </a:prstGeom>
          <a:noFill/>
        </p:spPr>
      </p:pic>
      <p:pic>
        <p:nvPicPr>
          <p:cNvPr id="1040" name="Picture 16" descr="http://xn--j1abfddn6cxa.xn--p1ai/attachments/Image/pron.jpg?template=generic"/>
          <p:cNvPicPr>
            <a:picLocks noChangeAspect="1" noChangeArrowheads="1"/>
          </p:cNvPicPr>
          <p:nvPr/>
        </p:nvPicPr>
        <p:blipFill>
          <a:blip r:embed="rId10"/>
          <a:srcRect t="6159"/>
          <a:stretch>
            <a:fillRect/>
          </a:stretch>
        </p:blipFill>
        <p:spPr bwMode="auto">
          <a:xfrm>
            <a:off x="3071802" y="4429132"/>
            <a:ext cx="1571636" cy="2176862"/>
          </a:xfrm>
          <a:prstGeom prst="rect">
            <a:avLst/>
          </a:prstGeom>
          <a:noFill/>
        </p:spPr>
      </p:pic>
      <p:pic>
        <p:nvPicPr>
          <p:cNvPr id="1044" name="Picture 20" descr="ÑÐºÐ°Ð½_20160713"/>
          <p:cNvPicPr>
            <a:picLocks noChangeAspect="1" noChangeArrowheads="1"/>
          </p:cNvPicPr>
          <p:nvPr/>
        </p:nvPicPr>
        <p:blipFill>
          <a:blip r:embed="rId11"/>
          <a:srcRect t="3676" r="1041" b="2573"/>
          <a:stretch>
            <a:fillRect/>
          </a:stretch>
        </p:blipFill>
        <p:spPr bwMode="auto">
          <a:xfrm>
            <a:off x="6286512" y="4429132"/>
            <a:ext cx="1650078" cy="2214578"/>
          </a:xfrm>
          <a:prstGeom prst="rect">
            <a:avLst/>
          </a:prstGeom>
          <a:noFill/>
        </p:spPr>
      </p:pic>
      <p:pic>
        <p:nvPicPr>
          <p:cNvPr id="1046" name="Picture 22" descr="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02389" y="4429131"/>
            <a:ext cx="1455957" cy="2178039"/>
          </a:xfrm>
          <a:prstGeom prst="rect">
            <a:avLst/>
          </a:prstGeom>
          <a:noFill/>
        </p:spPr>
      </p:pic>
      <p:pic>
        <p:nvPicPr>
          <p:cNvPr id="17" name="Picture 12" descr="http://xn--j1abfddn6cxa.xn--p1ai/attachments/Image/Malyuta-icon_1.jpg?template=generic"/>
          <p:cNvPicPr>
            <a:picLocks noChangeAspect="1" noChangeArrowheads="1"/>
          </p:cNvPicPr>
          <p:nvPr/>
        </p:nvPicPr>
        <p:blipFill>
          <a:blip r:embed="rId8" cstate="print"/>
          <a:srcRect b="3354"/>
          <a:stretch>
            <a:fillRect/>
          </a:stretch>
        </p:blipFill>
        <p:spPr bwMode="auto">
          <a:xfrm>
            <a:off x="0" y="4429132"/>
            <a:ext cx="1526227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4" descr="http://xn--j1abfddn6cxa.xn--p1ai/attachments/Image/Korpan.jpg?template=gener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98" y="4429132"/>
            <a:ext cx="1428760" cy="2137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6" descr="http://xn--j1abfddn6cxa.xn--p1ai/attachments/Image/pron.jpg?template=generic"/>
          <p:cNvPicPr>
            <a:picLocks noChangeAspect="1" noChangeArrowheads="1"/>
          </p:cNvPicPr>
          <p:nvPr/>
        </p:nvPicPr>
        <p:blipFill>
          <a:blip r:embed="rId10"/>
          <a:srcRect t="6159"/>
          <a:stretch>
            <a:fillRect/>
          </a:stretch>
        </p:blipFill>
        <p:spPr bwMode="auto">
          <a:xfrm>
            <a:off x="2928958" y="4429132"/>
            <a:ext cx="1571636" cy="2176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ÑÐºÐ°Ð½_20160713"/>
          <p:cNvPicPr>
            <a:picLocks noChangeAspect="1" noChangeArrowheads="1"/>
          </p:cNvPicPr>
          <p:nvPr/>
        </p:nvPicPr>
        <p:blipFill>
          <a:blip r:embed="rId11"/>
          <a:srcRect t="3676" r="1041" b="2573"/>
          <a:stretch>
            <a:fillRect/>
          </a:stretch>
        </p:blipFill>
        <p:spPr bwMode="auto">
          <a:xfrm>
            <a:off x="6143668" y="4429132"/>
            <a:ext cx="1650078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2" descr="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59545" y="4429131"/>
            <a:ext cx="1455957" cy="2178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 rot="20869967">
            <a:off x="2122525" y="2654957"/>
            <a:ext cx="153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Monotype Corsiva" pitchFamily="66" charset="0"/>
              </a:rPr>
              <a:t>Борисенко Виктория Викторовна, старший воспитатель</a:t>
            </a:r>
            <a:endParaRPr lang="ru-RU" sz="1200" b="1" dirty="0">
              <a:latin typeface="Monotype Corsiva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841880">
            <a:off x="5404729" y="289617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Monotype Corsiva" pitchFamily="66" charset="0"/>
              </a:rPr>
              <a:t>Бровкина Зоя Леонидовна, педагог - психолог</a:t>
            </a:r>
            <a:endParaRPr lang="ru-RU" sz="1200" b="1" dirty="0">
              <a:latin typeface="Monotype Corsiva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28926" y="6215082"/>
            <a:ext cx="15716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Monotype Corsiva" pitchFamily="66" charset="0"/>
              </a:rPr>
              <a:t>Пронь</a:t>
            </a:r>
            <a:r>
              <a:rPr lang="ru-RU" sz="1000" dirty="0" smtClean="0">
                <a:latin typeface="Monotype Corsiva" pitchFamily="66" charset="0"/>
              </a:rPr>
              <a:t> Елена Григорьевна, воспитатель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143644"/>
            <a:ext cx="15716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Monotype Corsiva" pitchFamily="66" charset="0"/>
              </a:rPr>
              <a:t>Малюта</a:t>
            </a:r>
            <a:r>
              <a:rPr lang="ru-RU" sz="1000" dirty="0" smtClean="0">
                <a:latin typeface="Monotype Corsiva" pitchFamily="66" charset="0"/>
              </a:rPr>
              <a:t> Татьяна Александровна, воспитатель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1142976" y="3643314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Monotype Corsiva" pitchFamily="66" charset="0"/>
              </a:rPr>
              <a:t>Опытные педагоги – наставники, с многолетним трудовым стажем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048" name="Picture 24" descr="12 (1)"/>
          <p:cNvPicPr>
            <a:picLocks noChangeAspect="1" noChangeArrowheads="1"/>
          </p:cNvPicPr>
          <p:nvPr/>
        </p:nvPicPr>
        <p:blipFill>
          <a:blip r:embed="rId13"/>
          <a:srcRect t="7574" b="2887"/>
          <a:stretch>
            <a:fillRect/>
          </a:stretch>
        </p:blipFill>
        <p:spPr bwMode="auto">
          <a:xfrm>
            <a:off x="4572000" y="4429132"/>
            <a:ext cx="1648886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0"/>
            <a:ext cx="7140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Мероприятия, направленные на  воспитание  любви у дошкольников 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  родному краю,  району, станице , к обычаям и традициям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кубанского казачьего народа.</a:t>
            </a:r>
          </a:p>
        </p:txBody>
      </p:sp>
      <p:pic>
        <p:nvPicPr>
          <p:cNvPr id="1026" name="Picture 2" descr="C:\Users\Наталья\Desktop\фото\2017 год\ярмарка1\DSC_0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928670"/>
            <a:ext cx="439129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 descr="C:\Users\Наталья\Desktop\фото\2017 год\ярмарка1\DSC_03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937" y="3809980"/>
            <a:ext cx="4355625" cy="2905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Наталья\Desktop\фото\2017 год\ярмарка1\DSC_04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928670"/>
            <a:ext cx="4286280" cy="285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Наталья\Desktop\фото\2017 год\ярмарка1\DSC_04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857628"/>
            <a:ext cx="4286280" cy="285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44" y="214290"/>
            <a:ext cx="16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Яблочный спас</a:t>
            </a:r>
          </a:p>
        </p:txBody>
      </p:sp>
      <p:pic>
        <p:nvPicPr>
          <p:cNvPr id="2050" name="Picture 2" descr="C:\Users\Наталья\Desktop\фото\2017 год\яблочный спас 2017\DSC_0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214842" cy="2809895"/>
          </a:xfrm>
          <a:prstGeom prst="rect">
            <a:avLst/>
          </a:prstGeom>
          <a:noFill/>
        </p:spPr>
      </p:pic>
      <p:pic>
        <p:nvPicPr>
          <p:cNvPr id="2052" name="Picture 4" descr="C:\Users\Наталья\Desktop\фото\2018 год\спас 2018\DSC_0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4179122" cy="2786082"/>
          </a:xfrm>
          <a:prstGeom prst="rect">
            <a:avLst/>
          </a:prstGeom>
          <a:noFill/>
        </p:spPr>
      </p:pic>
      <p:pic>
        <p:nvPicPr>
          <p:cNvPr id="2053" name="Picture 5" descr="C:\Users\Наталья\Desktop\фото\2018 год\спас 2018\DSC_03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4214842" cy="2809894"/>
          </a:xfrm>
          <a:prstGeom prst="rect">
            <a:avLst/>
          </a:prstGeom>
          <a:noFill/>
        </p:spPr>
      </p:pic>
      <p:pic>
        <p:nvPicPr>
          <p:cNvPr id="2054" name="Picture 6" descr="C:\Users\Наталья\Desktop\фото\2018 год\спас 2018\DSC_0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857628"/>
            <a:ext cx="4214843" cy="2809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14291"/>
            <a:ext cx="878687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В настоящее время особенно важно развивать в каждом ребенке нравственность и духовность: без таких чувств, как сострадание, любовь к ближнему, доброта, чуткость и вежливость обществу будет крайне сложно жить полноценной жизнью. Кроме того, именно духовность будет являться фундаментом личности, на котором будет выстраиваться все знания и умения, полученные на протяжении всей жизни.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3075" name="Picture 3" descr="C:\Users\Наталья\Desktop\фото\DSC08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3857" y="2857496"/>
            <a:ext cx="5590143" cy="371477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0769" r="6154"/>
          <a:stretch>
            <a:fillRect/>
          </a:stretch>
        </p:blipFill>
        <p:spPr bwMode="auto">
          <a:xfrm>
            <a:off x="0" y="2857496"/>
            <a:ext cx="464412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214290"/>
            <a:ext cx="769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Мероприятия, направленные на патриотическое воспитание дошкольников</a:t>
            </a:r>
          </a:p>
        </p:txBody>
      </p:sp>
      <p:pic>
        <p:nvPicPr>
          <p:cNvPr id="4098" name="Picture 2" descr="E:\лучшие сады\DSC07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92" y="571480"/>
            <a:ext cx="4407612" cy="2928958"/>
          </a:xfrm>
          <a:prstGeom prst="rect">
            <a:avLst/>
          </a:prstGeom>
          <a:noFill/>
        </p:spPr>
      </p:pic>
      <p:pic>
        <p:nvPicPr>
          <p:cNvPr id="4100" name="Picture 4" descr="E:\лучшие сады\IMG_8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286280" cy="2857520"/>
          </a:xfrm>
          <a:prstGeom prst="rect">
            <a:avLst/>
          </a:prstGeom>
          <a:noFill/>
        </p:spPr>
      </p:pic>
      <p:pic>
        <p:nvPicPr>
          <p:cNvPr id="4101" name="Picture 5" descr="E:\лучшие сады\IMG_8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95314"/>
            <a:ext cx="4357686" cy="2905124"/>
          </a:xfrm>
          <a:prstGeom prst="rect">
            <a:avLst/>
          </a:prstGeom>
          <a:noFill/>
        </p:spPr>
      </p:pic>
      <p:pic>
        <p:nvPicPr>
          <p:cNvPr id="15" name="Picture 6" descr="C:\Users\Наталья\Desktop\фото\2017 год\9 мая 2017\IMG_2017-05-09_111428.jpg"/>
          <p:cNvPicPr>
            <a:picLocks noChangeAspect="1" noChangeArrowheads="1"/>
          </p:cNvPicPr>
          <p:nvPr/>
        </p:nvPicPr>
        <p:blipFill>
          <a:blip r:embed="rId6" cstate="print"/>
          <a:srcRect l="15517" t="21840" r="5172" b="9195"/>
          <a:stretch>
            <a:fillRect/>
          </a:stretch>
        </p:blipFill>
        <p:spPr bwMode="auto">
          <a:xfrm>
            <a:off x="4714876" y="3714751"/>
            <a:ext cx="4286248" cy="2795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 descr="C:\Users\Наталья\Desktop\фото\2018 год\23 февраля\IMG_2017-02-21_111003.jpg"/>
          <p:cNvPicPr>
            <a:picLocks noChangeAspect="1" noChangeArrowheads="1"/>
          </p:cNvPicPr>
          <p:nvPr/>
        </p:nvPicPr>
        <p:blipFill>
          <a:blip r:embed="rId3" cstate="print"/>
          <a:srcRect t="3409" b="11364"/>
          <a:stretch>
            <a:fillRect/>
          </a:stretch>
        </p:blipFill>
        <p:spPr bwMode="auto">
          <a:xfrm>
            <a:off x="214282" y="214290"/>
            <a:ext cx="3143272" cy="3571900"/>
          </a:xfrm>
          <a:prstGeom prst="rect">
            <a:avLst/>
          </a:prstGeom>
          <a:noFill/>
        </p:spPr>
      </p:pic>
      <p:pic>
        <p:nvPicPr>
          <p:cNvPr id="5123" name="Picture 3" descr="C:\Users\Наталья\Desktop\фото\2018 год\23 февраля\IMG_2018-01-26_092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857628"/>
            <a:ext cx="3786214" cy="2839661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 r="9153"/>
          <a:stretch>
            <a:fillRect/>
          </a:stretch>
        </p:blipFill>
        <p:spPr bwMode="auto">
          <a:xfrm>
            <a:off x="214282" y="4000504"/>
            <a:ext cx="32016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 descr="C:\Users\Наталья\Desktop\фото\2018 год\23 февраля\IMG_2017-02-15_100756.jpg"/>
          <p:cNvPicPr>
            <a:picLocks noChangeAspect="1" noChangeArrowheads="1"/>
          </p:cNvPicPr>
          <p:nvPr/>
        </p:nvPicPr>
        <p:blipFill>
          <a:blip r:embed="rId6" cstate="print"/>
          <a:srcRect l="11305" r="9559" b="15217"/>
          <a:stretch>
            <a:fillRect/>
          </a:stretch>
        </p:blipFill>
        <p:spPr bwMode="auto">
          <a:xfrm>
            <a:off x="3571868" y="197962"/>
            <a:ext cx="3214710" cy="3582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42" name="Picture 18" descr="ÑÐºÐ°Ð½_20160811"/>
          <p:cNvPicPr>
            <a:picLocks noChangeAspect="1" noChangeArrowheads="1"/>
          </p:cNvPicPr>
          <p:nvPr/>
        </p:nvPicPr>
        <p:blipFill>
          <a:blip r:embed="rId3"/>
          <a:srcRect t="5999" b="1546"/>
          <a:stretch>
            <a:fillRect/>
          </a:stretch>
        </p:blipFill>
        <p:spPr bwMode="auto">
          <a:xfrm>
            <a:off x="214282" y="714356"/>
            <a:ext cx="1857388" cy="2503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14414" y="0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Молодые педагоги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4338" name="Picture 2" descr="http://xn--j1abfddn6cxa.xn--p1ai/attachments/Image/FOTO-Eryomenko-N-N._1.jpg?template=gene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571480"/>
            <a:ext cx="1692591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 descr="http://xn--j1abfddn6cxa.xn--p1ai/attachments/Image/Maksimenko-NN_1.JPG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71480"/>
            <a:ext cx="1870322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Picture 6" descr="http://xn--j1abfddn6cxa.xn--p1ai/attachments/Image/Levchenko-icon_1.jpg?template=gener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643314"/>
            <a:ext cx="1795672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4" name="Picture 8" descr="ÑÐºÐ°Ð½_20160726 (3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3714752"/>
            <a:ext cx="1857388" cy="2470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6" name="Picture 10" descr="http://xn--j1abfddn6cxa.xn--p1ai/attachments/Image/Malysh-Alena-Mihaylovna.jpg?template=gener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642918"/>
            <a:ext cx="1705647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8" name="Picture 12" descr="http://xn--j1abfddn6cxa.xn--p1ai/attachments/Image/Shvedova-M.A..jpg?template=gener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3857628"/>
            <a:ext cx="1726350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2428860" y="3214686"/>
            <a:ext cx="192882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Еременко Наталья 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</a:rPr>
              <a:t>Николаевна</a:t>
            </a:r>
            <a:endParaRPr lang="ru-RU" sz="1600" b="1" dirty="0">
              <a:latin typeface="Monotype Corsiva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72264" y="3143248"/>
            <a:ext cx="213361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Малыш Алена Михайловна</a:t>
            </a:r>
            <a:endParaRPr lang="ru-RU" sz="1600" b="1" dirty="0">
              <a:latin typeface="Monotype Corsiva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5720" y="6072206"/>
            <a:ext cx="156805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Левченко  Оксана 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</a:rPr>
              <a:t>Анатольевна</a:t>
            </a:r>
            <a:endParaRPr lang="ru-RU" sz="1600" b="1" dirty="0">
              <a:latin typeface="Monotype Corsiva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57686" y="6273225"/>
            <a:ext cx="165462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Исаева Аида </a:t>
            </a:r>
          </a:p>
          <a:p>
            <a:pPr algn="ctr"/>
            <a:r>
              <a:rPr lang="ru-RU" sz="1600" b="1" dirty="0" err="1" smtClean="0">
                <a:latin typeface="Monotype Corsiva" pitchFamily="66" charset="0"/>
              </a:rPr>
              <a:t>Магамадзагировна</a:t>
            </a:r>
            <a:endParaRPr lang="ru-RU" sz="1600" b="1" dirty="0">
              <a:latin typeface="Monotype Corsiva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15140" y="6273225"/>
            <a:ext cx="156645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Шведова Марина 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</a:rPr>
              <a:t>Александровна</a:t>
            </a:r>
            <a:endParaRPr lang="ru-RU" sz="1600" b="1" dirty="0">
              <a:latin typeface="Monotype Corsiva" pitchFamily="66" charset="0"/>
            </a:endParaRPr>
          </a:p>
        </p:txBody>
      </p:sp>
      <p:pic>
        <p:nvPicPr>
          <p:cNvPr id="14350" name="Picture 14" descr="ÑÐºÐ°Ð½_2016072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60" y="3857628"/>
            <a:ext cx="1571636" cy="2271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285984" y="6273225"/>
            <a:ext cx="149111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 err="1" smtClean="0">
                <a:latin typeface="Monotype Corsiva" pitchFamily="66" charset="0"/>
              </a:rPr>
              <a:t>Страшко</a:t>
            </a:r>
            <a:r>
              <a:rPr lang="ru-RU" sz="1600" b="1" dirty="0" smtClean="0">
                <a:latin typeface="Monotype Corsiva" pitchFamily="66" charset="0"/>
              </a:rPr>
              <a:t> Ирина </a:t>
            </a:r>
          </a:p>
          <a:p>
            <a:pPr algn="ctr"/>
            <a:r>
              <a:rPr lang="ru-RU" sz="1600" b="1" dirty="0" smtClean="0">
                <a:latin typeface="Monotype Corsiva" pitchFamily="66" charset="0"/>
              </a:rPr>
              <a:t>Анатольевна</a:t>
            </a:r>
            <a:endParaRPr lang="ru-RU" sz="16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ветераны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00042"/>
            <a:ext cx="6192292" cy="46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0115">
            <a:off x="1894871" y="1105558"/>
            <a:ext cx="2490622" cy="336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2" descr="васильев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24186">
            <a:off x="4522941" y="1295382"/>
            <a:ext cx="2480201" cy="3209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/>
              <a:t>           </a:t>
            </a:r>
            <a:r>
              <a:rPr lang="ru-RU" sz="3200" b="1" smtClean="0"/>
              <a:t>НАШИ ДОСТИЖЕНИЯ</a:t>
            </a:r>
            <a:br>
              <a:rPr lang="ru-RU" sz="3200" b="1" smtClean="0"/>
            </a:br>
            <a:endParaRPr lang="ru-RU" sz="3200" b="1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188913" indent="-188913" eaLnBrk="1" hangingPunct="1"/>
            <a:r>
              <a:rPr lang="en-US" sz="2800" smtClean="0"/>
              <a:t> </a:t>
            </a:r>
            <a:endParaRPr lang="ru-RU" sz="2800" b="1" smtClean="0"/>
          </a:p>
          <a:p>
            <a:pPr marL="188913" indent="-188913" eaLnBrk="1" hangingPunct="1"/>
            <a:endParaRPr lang="ru-RU" sz="2800" b="1" smtClean="0"/>
          </a:p>
          <a:p>
            <a:pPr marL="188913" indent="-188913" eaLnBrk="1" hangingPunct="1"/>
            <a:endParaRPr lang="ru-RU" sz="2800" b="1" smtClean="0"/>
          </a:p>
        </p:txBody>
      </p:sp>
      <p:pic>
        <p:nvPicPr>
          <p:cNvPr id="41988" name="Picture 11" descr="EPSON0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11863" y="1989138"/>
            <a:ext cx="1357312" cy="2087562"/>
          </a:xfrm>
          <a:noFill/>
        </p:spPr>
      </p:pic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277813" y="1198563"/>
            <a:ext cx="8866187" cy="5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8913" indent="-188913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4400" b="1">
                <a:effectLst/>
              </a:rPr>
              <a:t> </a:t>
            </a:r>
            <a:endParaRPr lang="ru-RU" sz="4400" b="1">
              <a:effectLst/>
            </a:endParaRPr>
          </a:p>
          <a:p>
            <a:pPr marL="188913" indent="-188913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3200" b="1">
              <a:effectLst/>
            </a:endParaRPr>
          </a:p>
          <a:p>
            <a:pPr marL="188913" indent="-188913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3200" b="1">
              <a:effectLst/>
            </a:endParaRPr>
          </a:p>
        </p:txBody>
      </p:sp>
      <p:pic>
        <p:nvPicPr>
          <p:cNvPr id="41990" name="Picture 18" descr="EPSON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989138"/>
            <a:ext cx="14462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EPSON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989138"/>
            <a:ext cx="14605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6" descr="EPSON0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989138"/>
            <a:ext cx="13604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5" descr="EPSON0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989138"/>
            <a:ext cx="14938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EPSON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1989138"/>
            <a:ext cx="14319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3" descr="EPSON0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221163"/>
            <a:ext cx="146050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9" descr="EPSON00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2275" y="4221163"/>
            <a:ext cx="14462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7" descr="EPSON0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9113" y="4221163"/>
            <a:ext cx="14605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8" descr="EPSON00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7538" y="4221163"/>
            <a:ext cx="14605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14" descr="EPSON00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95963" y="4221163"/>
            <a:ext cx="1460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2" descr="EPSON00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5825" y="4221163"/>
            <a:ext cx="1417638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6"/>
          <p:cNvPicPr>
            <a:picLocks noGrp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1538" y="4071942"/>
            <a:ext cx="24288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z="2000" b="1" smtClean="0"/>
              <a:t>В детском саду особое внимание уделяется сохранению народных традиций Кубани и воспитанию любви к родному краю</a:t>
            </a:r>
          </a:p>
        </p:txBody>
      </p:sp>
      <p:pic>
        <p:nvPicPr>
          <p:cNvPr id="22531" name="Picture 4" descr="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617" y="1857364"/>
            <a:ext cx="2862212" cy="2233612"/>
          </a:xfrm>
          <a:effectLst>
            <a:softEdge rad="112500"/>
          </a:effectLst>
        </p:spPr>
      </p:pic>
      <p:pic>
        <p:nvPicPr>
          <p:cNvPr id="22532" name="Picture 6" descr="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16238" y="1924023"/>
            <a:ext cx="3168650" cy="2225730"/>
          </a:xfrm>
          <a:effectLst>
            <a:softEdge rad="112500"/>
          </a:effectLst>
        </p:spPr>
      </p:pic>
      <p:pic>
        <p:nvPicPr>
          <p:cNvPr id="22533" name="Picture 8" descr="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2844" y="4214818"/>
            <a:ext cx="2940705" cy="2232025"/>
          </a:xfrm>
          <a:effectLst>
            <a:softEdge rad="112500"/>
          </a:effectLst>
        </p:spPr>
      </p:pic>
      <p:pic>
        <p:nvPicPr>
          <p:cNvPr id="22534" name="Picture 10" descr="DSC0612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17056" y="4292600"/>
            <a:ext cx="3010416" cy="2232025"/>
          </a:xfrm>
          <a:effectLst>
            <a:softEdge rad="112500"/>
          </a:effectLst>
        </p:spPr>
      </p:pic>
      <p:pic>
        <p:nvPicPr>
          <p:cNvPr id="22535" name="Picture 14" descr="DSC061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8612" y="1924051"/>
            <a:ext cx="2942432" cy="223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5" descr="DSC001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6853" y="4298950"/>
            <a:ext cx="3089592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DSC001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286256"/>
            <a:ext cx="3089592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DSC001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4202" y="4438656"/>
            <a:ext cx="3089592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DSC001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4202" y="4438656"/>
            <a:ext cx="3089592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8" name="Picture 14" descr="http://xn--j1abfddn6cxa.xn--p1ai/attachments/Image/Korpan.jpg?template=gener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214578" cy="3313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ÑÐºÐ°Ð½_20160713"/>
          <p:cNvPicPr>
            <a:picLocks noChangeAspect="1" noChangeArrowheads="1"/>
          </p:cNvPicPr>
          <p:nvPr/>
        </p:nvPicPr>
        <p:blipFill>
          <a:blip r:embed="rId4"/>
          <a:srcRect t="3676" r="1041" b="2573"/>
          <a:stretch>
            <a:fillRect/>
          </a:stretch>
        </p:blipFill>
        <p:spPr bwMode="auto">
          <a:xfrm>
            <a:off x="3143240" y="214290"/>
            <a:ext cx="2286016" cy="3068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лучшие сады\IMG_20181011_123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1" y="214290"/>
            <a:ext cx="2357455" cy="3143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E:\лучшие сады\левченко 00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2314590" cy="3214686"/>
          </a:xfrm>
          <a:prstGeom prst="rect">
            <a:avLst/>
          </a:prstGeom>
          <a:noFill/>
        </p:spPr>
      </p:pic>
      <p:pic>
        <p:nvPicPr>
          <p:cNvPr id="4" name="Picture 4" descr="E:\лучшие сады\Скан_20171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544730"/>
            <a:ext cx="2286016" cy="3313270"/>
          </a:xfrm>
          <a:prstGeom prst="rect">
            <a:avLst/>
          </a:prstGeom>
          <a:noFill/>
        </p:spPr>
      </p:pic>
      <p:pic>
        <p:nvPicPr>
          <p:cNvPr id="5" name="Picture 5" descr="E:\лучшие сады\29efae19-f572-e9d3-f55d-5a912c3647d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3462364"/>
            <a:ext cx="2410022" cy="3395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1429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 Образовательная РППС в младших группах 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5" name="Picture 2" descr="F:\на завтра\IMG_2016-08-22_16450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57158" y="785794"/>
            <a:ext cx="4429156" cy="332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IMG-20170322-WA0001.jpg"/>
          <p:cNvPicPr>
            <a:picLocks noChangeAspect="1"/>
          </p:cNvPicPr>
          <p:nvPr/>
        </p:nvPicPr>
        <p:blipFill>
          <a:blip r:embed="rId4"/>
          <a:srcRect l="45162" r="4658"/>
          <a:stretch>
            <a:fillRect/>
          </a:stretch>
        </p:blipFill>
        <p:spPr>
          <a:xfrm>
            <a:off x="5072066" y="642918"/>
            <a:ext cx="3714776" cy="424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ÐÐ°ÑÑÐ¸Ð½ÐºÐ¸ Ð¿Ð¾ Ð·Ð°Ð¿ÑÐ¾ÑÑ Ð±Ð¸Ð·Ð¸Ð±Ð¾ÑÐ´Ñ Ð² Ð´Ð¾Ñ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286256"/>
            <a:ext cx="842965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C:\Users\Админ\Downloads\IMG_2017-07-13_143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42852"/>
            <a:ext cx="5286412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G:\DCIM\139NIKON\DSCN29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0846" y="142852"/>
            <a:ext cx="3613154" cy="3298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G:\DCIM\139NIKON\DSCN28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62" y="3643314"/>
            <a:ext cx="3643338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G:\DCIM\139NIKON\DSCN2895.JPG"/>
          <p:cNvPicPr/>
          <p:nvPr/>
        </p:nvPicPr>
        <p:blipFill>
          <a:blip r:embed="rId6" cstate="print"/>
          <a:srcRect l="18733" t="29151" r="17530" b="8301"/>
          <a:stretch>
            <a:fillRect/>
          </a:stretch>
        </p:blipFill>
        <p:spPr bwMode="auto">
          <a:xfrm>
            <a:off x="571472" y="4714836"/>
            <a:ext cx="4429156" cy="2143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лучшие сады\145926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" name="Подзаголовок 2"/>
          <p:cNvSpPr txBox="1">
            <a:spLocks/>
          </p:cNvSpPr>
          <p:nvPr/>
        </p:nvSpPr>
        <p:spPr>
          <a:xfrm>
            <a:off x="1285852" y="3857628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ru-RU" sz="19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28612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" name="Рисунок 13" descr="IMG_2017-06-21_135413.jpg"/>
          <p:cNvPicPr>
            <a:picLocks noChangeAspect="1"/>
          </p:cNvPicPr>
          <p:nvPr/>
        </p:nvPicPr>
        <p:blipFill>
          <a:blip r:embed="rId3" cstate="print"/>
          <a:srcRect t="18750" b="12500"/>
          <a:stretch>
            <a:fillRect/>
          </a:stretch>
        </p:blipFill>
        <p:spPr>
          <a:xfrm>
            <a:off x="5786464" y="3643314"/>
            <a:ext cx="3357568" cy="307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17-06-21_135357.jpg"/>
          <p:cNvPicPr>
            <a:picLocks noChangeAspect="1"/>
          </p:cNvPicPr>
          <p:nvPr/>
        </p:nvPicPr>
        <p:blipFill>
          <a:blip r:embed="rId4" cstate="print"/>
          <a:srcRect t="9375" b="7291"/>
          <a:stretch>
            <a:fillRect/>
          </a:stretch>
        </p:blipFill>
        <p:spPr>
          <a:xfrm>
            <a:off x="5857884" y="71414"/>
            <a:ext cx="3143254" cy="349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2017-06-21_135247.jpg"/>
          <p:cNvPicPr>
            <a:picLocks noChangeAspect="1"/>
          </p:cNvPicPr>
          <p:nvPr/>
        </p:nvPicPr>
        <p:blipFill>
          <a:blip r:embed="rId5" cstate="print"/>
          <a:srcRect l="24000" t="12000" r="14499"/>
          <a:stretch>
            <a:fillRect/>
          </a:stretch>
        </p:blipFill>
        <p:spPr>
          <a:xfrm>
            <a:off x="2857488" y="3643314"/>
            <a:ext cx="2928958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2017-06-21_135225.jpg"/>
          <p:cNvPicPr>
            <a:picLocks noChangeAspect="1"/>
          </p:cNvPicPr>
          <p:nvPr/>
        </p:nvPicPr>
        <p:blipFill>
          <a:blip r:embed="rId6" cstate="print"/>
          <a:srcRect l="19149" r="15425"/>
          <a:stretch>
            <a:fillRect/>
          </a:stretch>
        </p:blipFill>
        <p:spPr>
          <a:xfrm>
            <a:off x="2857488" y="142852"/>
            <a:ext cx="292895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2017-06-21_1347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0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2017-06-21_1348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2214554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2017-06-21_135111.jpg"/>
          <p:cNvPicPr>
            <a:picLocks noChangeAspect="1"/>
          </p:cNvPicPr>
          <p:nvPr/>
        </p:nvPicPr>
        <p:blipFill>
          <a:blip r:embed="rId9" cstate="print"/>
          <a:srcRect t="12500"/>
          <a:stretch>
            <a:fillRect/>
          </a:stretch>
        </p:blipFill>
        <p:spPr>
          <a:xfrm>
            <a:off x="377596" y="4214818"/>
            <a:ext cx="2265578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173</Words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Наши ветераны</vt:lpstr>
      <vt:lpstr>           НАШИ ДОСТИЖЕНИЯ </vt:lpstr>
      <vt:lpstr>В детском саду особое внимание уделяется сохранению народных традиций Кубани и воспитанию любви к родному краю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вика</dc:creator>
  <cp:lastModifiedBy>Наталья Ефремова</cp:lastModifiedBy>
  <cp:revision>72</cp:revision>
  <dcterms:created xsi:type="dcterms:W3CDTF">2019-05-05T10:24:58Z</dcterms:created>
  <dcterms:modified xsi:type="dcterms:W3CDTF">2019-05-18T21:05:36Z</dcterms:modified>
</cp:coreProperties>
</file>