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5" r:id="rId14"/>
    <p:sldId id="306" r:id="rId15"/>
    <p:sldId id="30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5000" autoAdjust="0"/>
    <p:restoredTop sz="94660"/>
  </p:normalViewPr>
  <p:slideViewPr>
    <p:cSldViewPr snapToGrid="0">
      <p:cViewPr>
        <p:scale>
          <a:sx n="95" d="100"/>
          <a:sy n="95" d="100"/>
        </p:scale>
        <p:origin x="-948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32B290-8E8D-4A16-9A8B-747CC5D51D83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270C9C-0733-4E3E-8FBC-B1BE0EEBA3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s10ds@yandex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&#1089;&#1086;&#1085;&#1083;&#1099;&#1096;&#1082;&#1086;.&#1088;&#1092;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612950"/>
            <a:ext cx="9425353" cy="1597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 детский сад №10 </a:t>
            </a:r>
            <a:b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станицы Старовеличковской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atic-eu.insales.ru/files/1/5019/2126747/original/%D0%9E%D1%81%D0%BD%D0%BE%D0%B2%D0%BD%D0%BE%D0%B5_%D1%84%D0%BE%D1%82%D0%BE_se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7FB"/>
              </a:clrFrom>
              <a:clrTo>
                <a:srgbClr val="F6F7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18" y="2262554"/>
            <a:ext cx="5389282" cy="421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2659" y="2180492"/>
            <a:ext cx="75764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показатели и результаты деятельности в части развития познавательных и творческих способностей детей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1403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385" y="612950"/>
            <a:ext cx="10480429" cy="5928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детей в творческих конкурсах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Borisenko\Desktop\Все дипломы\Дипломы август\IMG-20220810-WA00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68" y="1138270"/>
            <a:ext cx="2181225" cy="1506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Borisenko\Desktop\Все дипломы\Дипломы ноябрь\IMG-20221123-WA002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0579" y="2361364"/>
            <a:ext cx="2168664" cy="156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nko\Desktop\Все дипломы\Дипломы ноябрь\IMG-20221123-WA00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0958" y="3805656"/>
            <a:ext cx="2152541" cy="149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Все дипломы\Дипломы октябрь\IMG-20221015-WA00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3239" y="1113788"/>
            <a:ext cx="2057400" cy="1455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Borisenko\Desktop\Все дипломы\Дипломы сентябрь\IMG-20220920-WA004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6194" y="2448774"/>
            <a:ext cx="2148764" cy="1439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Все дипломы\Дипломы сентябрь\IMG-20220928-WA000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8287" y="3798276"/>
            <a:ext cx="2069960" cy="1446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Все дипломы\Дипломы сентябрь\IMG-20220928-WA001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89290" y="1108858"/>
            <a:ext cx="1667660" cy="234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Все дипломы\Дипломы октябрь\IMG-20220930-WA001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90633" y="3204456"/>
            <a:ext cx="1649604" cy="2157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612950"/>
            <a:ext cx="9425353" cy="643094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Двигательная деятельность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4737" y="1166843"/>
            <a:ext cx="104703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Показателями творчества детей в двигательной деятельности выступают: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интеллектуальная активность и увлеченность ребенка поисковой деятельностью;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удачный подбор движений, способствующий воплощению игрового образа;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своеобразное сочетание, комбинирование известных движений;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появление новых элементов при создании простейших форм движений;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оригинальность двигательных решений.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Данные показатели позволяют рассматривать двигательное творчество как важнейшее условие становления творческой индивидуальности ребенка и как фактор его самореализации в двигательной деятельности.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Borisenko\Desktop\ФОТО Будь здоров\IMG_20220817_1031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898" y="4119163"/>
            <a:ext cx="2456299" cy="189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nko\Desktop\ФОТО Будь здоров\IMG_20220901_095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1516" y="4119824"/>
            <a:ext cx="2377011" cy="1899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ФОТО Будь здоров\IMG-20221101-WA004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9447" y="4129872"/>
            <a:ext cx="2461270" cy="1868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Borisenko\Desktop\ФОТО Будь здоров\IMG-20221202-WA00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62646" y="4149969"/>
            <a:ext cx="2351314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612950"/>
            <a:ext cx="9425353" cy="1597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562709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Речевые игры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6624" y="1055076"/>
            <a:ext cx="1011869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доставляет детям радость, развивает воображение, способствует творческому развитию. Игровая деятельность объединяет детей, дает понятие о чувстве партнерства, взаимовыручке, снимает скованность, способствует инициативе, ускоряет процесс овладения навыками публичного выступления, помогает поверить в себя. Игра — является мощным средством гармоничного развития и творческого потенциала ребенка, а также способствует развитию эмоциональной сферы дошкольника.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C:\Users\Администратор\Desktop\Альбом 1\IMG-20220823-WA00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7388" y="3037271"/>
            <a:ext cx="2620212" cy="1635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Администратор\Desktop\Альбом 1\20220531_0944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666" y="3052291"/>
            <a:ext cx="1411009" cy="2504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 t="3662"/>
          <a:stretch>
            <a:fillRect/>
          </a:stretch>
        </p:blipFill>
        <p:spPr bwMode="auto">
          <a:xfrm>
            <a:off x="8691824" y="2984359"/>
            <a:ext cx="2424845" cy="1587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Администратор\Desktop\Альбом 1\IMG-20220823-WA00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7851" y="3320849"/>
            <a:ext cx="2481941" cy="2155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687062" y="4712332"/>
            <a:ext cx="2496754" cy="152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58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3530" y="1004835"/>
            <a:ext cx="11033089" cy="189914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педагоги  учат детей видеть мир по-особенному, находить незаметное для других, улавливать интересное и побуждают желание создавать что-то новое, свое неповторимое. Это способствует развитию познавательных и творческих способностей детей.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562709"/>
            <a:ext cx="6096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 игры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6624" y="1055076"/>
            <a:ext cx="10118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Рисунок 10" descr="C:\Users\Borisenko\Desktop\ФОТКИ!\IMG_20220715_0949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665" y="2861059"/>
            <a:ext cx="3459238" cy="2072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ФОТКИ конкурс\фото на конкурс\IMG_20210702_100431_BURST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456" y="2779283"/>
            <a:ext cx="3000375" cy="2243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КИ конкурс\фото на конкурс\IMG_20210702_101449_BURST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0374" y="2835571"/>
            <a:ext cx="2834781" cy="2148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3530" y="482321"/>
            <a:ext cx="11033089" cy="24216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6624" y="1055076"/>
            <a:ext cx="10118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Рисунок 11" descr="C:\Users\Borisenko\Desktop\ФОТКИ конкурс\фото на конкурс\IMG_20210930_1639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936" y="1416818"/>
            <a:ext cx="3293242" cy="2235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ФОТКИ конкурс\фото на конкурс\IMG_20210928_1115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8809" y="3821151"/>
            <a:ext cx="3995423" cy="2308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049486" y="823965"/>
            <a:ext cx="3938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Народные игры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Borisenko\Desktop\ФОТКИ конкурс\фото на конкурс\IMG_20210928_1104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1415" y="1436914"/>
            <a:ext cx="3731287" cy="2216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612950"/>
            <a:ext cx="9425353" cy="15976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7881" y="2690336"/>
            <a:ext cx="91640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ko-K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Подробнее с работой нашего ДОУ </a:t>
            </a:r>
          </a:p>
          <a:p>
            <a:pPr algn="ctr"/>
            <a:r>
              <a:rPr lang="ru-RU" altLang="ko-K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можете познакомиться на  сайте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Тел./факс: 8(86163) 26-4-72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ds10ds@yandex.ru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</a:t>
            </a:r>
            <a:r>
              <a:rPr lang="ru-RU" sz="280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сонлышко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ru-RU" sz="2800" u="sng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рф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481" y="612950"/>
            <a:ext cx="11023042" cy="1597688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Полноценное развитие личности возможно только в том случае, если в дошкольном возрасте  в равной мере формируется познавательные  и творческие способности ребенка в процессе разнообразных видов деятельности.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Поэтому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нашем детском саду мы используем различные формы, способы, методы и средства, основанные на поддержке детской инициативы, которые являются фундаментом для построения образовательной деятельности.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4690" y="3526971"/>
            <a:ext cx="81693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познавательных способностей детей в нашем саду происходит через включение их в различные виды деятельности: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игровую;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познавательную;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продуктивную (рисование, лепка, аппликация, конструирование);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двигательную.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4643" y="612951"/>
            <a:ext cx="10701494" cy="582804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Познавательна деятельность. Экологическое воспитание. Уголки природы и уголки экспериментирования в группах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497" y="1306536"/>
            <a:ext cx="3014506" cy="2260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1953" y="1313070"/>
            <a:ext cx="3024552" cy="2268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9020" y="1342787"/>
            <a:ext cx="3014506" cy="2260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7452" y="3737986"/>
            <a:ext cx="3197574" cy="2398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7098531" y="3773260"/>
            <a:ext cx="3130690" cy="2316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6673" y="612950"/>
            <a:ext cx="9797141" cy="62299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 группах «Огород на окне»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Borisenko\Desktop\для И.И\IMG_20180319_0957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691" y="3452651"/>
            <a:ext cx="2190542" cy="278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Borisenko\Desktop\для И.И\IMG_20180319_0954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757" y="774978"/>
            <a:ext cx="1885582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0711" y="3526972"/>
            <a:ext cx="2855735" cy="2141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2" descr="H:\конференция в славянске\семинар славянск фото\IMG_2016-08-22_104509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95211" y="772452"/>
            <a:ext cx="1871842" cy="2495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Borisenko\Desktop\фото с телефона Еременко (2)\фото с телефона Еременко\WhatsApp Images\IMG-20220418-WA00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4059" y="3632151"/>
            <a:ext cx="2727326" cy="2045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фото с телефона Еременко (2)\фото с телефона Еременко\WhatsApp Images\IMG-20220418-WA0020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81081" y="1185705"/>
            <a:ext cx="3175279" cy="2009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336" y="311500"/>
            <a:ext cx="10490479" cy="924448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Долгосрочный экологический проект «Птицы нашего края»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Синичкин день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59" y="1195752"/>
            <a:ext cx="2891135" cy="2168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3158" y="1215850"/>
            <a:ext cx="2848428" cy="2136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3737" y="1227573"/>
            <a:ext cx="2977661" cy="2233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045" y="3864708"/>
            <a:ext cx="2601458" cy="2093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8370" y="3888712"/>
            <a:ext cx="2914209" cy="2054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6789" y="3888712"/>
            <a:ext cx="3061065" cy="2092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58567" y="3366198"/>
            <a:ext cx="434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«вкусняшек»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612950"/>
            <a:ext cx="9425353" cy="6029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проекта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826" y="685391"/>
            <a:ext cx="2842128" cy="2452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7568" y="813916"/>
            <a:ext cx="2846538" cy="2300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216487" y="1136396"/>
            <a:ext cx="1628775" cy="2294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410849" y="1115367"/>
            <a:ext cx="1657978" cy="2321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538610" y="3618157"/>
            <a:ext cx="3295650" cy="2435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591" y="3275764"/>
            <a:ext cx="1861378" cy="2632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8079" y="3577213"/>
            <a:ext cx="1930056" cy="2729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5692" y="3356332"/>
            <a:ext cx="1838849" cy="2506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711" y="3630150"/>
            <a:ext cx="1828046" cy="2585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612951"/>
            <a:ext cx="9425353" cy="8742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правилам безопасного поведения на дороге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4" descr="ooxWord://word/media/image1.bi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7672" y="3938954"/>
            <a:ext cx="1868679" cy="220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2" descr="ooxWord://word/media/image0.bi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2156" y="3969099"/>
            <a:ext cx="1828799" cy="2155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34979" y="1443841"/>
            <a:ext cx="103096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Обучение детей правилам дорожного движения всегда остается одной из важнейших задач дошкольного образования. Поэтому, необходима повседневная работа с детьми по формированию представлений о важности соблюдения правил дорожного движения. С 18 октября по 18 ноября 2022 года в нашем районе проходил муниципальный смотр-конкурс "Зеленый огонек" среди дошкольных образовательных учреждений муниципального образования Калининский район. Наши результаты: I место в общем зачете, I место заняла педагог нашего ДОУ Ерёменко Наталья Николаевна в номинации "Видеозанятие с детьми".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461" y="612950"/>
            <a:ext cx="9736853" cy="9746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 ДОУ по обучению детей  правилам безопасного поведения на дороге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Borisenko\Desktop\Фотки ПДД 22\IMG-20221101-WA00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126" y="1175657"/>
            <a:ext cx="2180492" cy="137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Documents and Settings\Admin\Рабочий стол\фото дс\DSCN56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916" y="2721848"/>
            <a:ext cx="2240165" cy="153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Admin\Рабочий стол\фото дс\DSCN53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5125" y="4471516"/>
            <a:ext cx="2190541" cy="1606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Наталья\Desktop\фото\пдд\IMG_20170907_1146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688632" y="1554420"/>
            <a:ext cx="2805065" cy="2020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Наталья\Desktop\фото\пдд\IMG_20170907_1131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401" y="3843536"/>
            <a:ext cx="2735624" cy="1984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Фотки ПДД 22\IMG-20221107-WA003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4242" y="1180290"/>
            <a:ext cx="2114026" cy="1572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-20190817-WA0020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14339" y="2914021"/>
            <a:ext cx="2100106" cy="1647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ки ПДД 22\IMG_20221026_09584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24387" y="4653253"/>
            <a:ext cx="2090057" cy="1516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Фотки ПДД 22\IMG-20221101-WA006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89167" y="1944979"/>
            <a:ext cx="2310493" cy="2706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6092" y="612950"/>
            <a:ext cx="10460333" cy="874206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Продуктивная деятельность (рисование, лепка, аппликация, конструирование)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4063" y="1416818"/>
            <a:ext cx="10791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Работа на занятиях продуктивной деятельностью развивает эстетическое восприятие, эстетические чувства, творческое воображение детей, их фантазии, художественный вкус. В процессе выполнения заданий развиваются разнообразные действия рук: координация обеих рук, координация движения руки и глаза, и зрительный контроль.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297" y="2759101"/>
            <a:ext cx="2334742" cy="1751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nko\Desktop\фото с телефона Еременко (2)\фото с телефона Еременко\WhatsApp Images\IMG-20211201-WA00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5417" y="2863780"/>
            <a:ext cx="2218332" cy="1687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фото с телефона Еременко (2)\фото с телефона Еременко\WhatsApp Images\IMG-20210914-WA00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5596" y="2419523"/>
            <a:ext cx="1881501" cy="2564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Borisenko\Desktop\фото с телефона Еременко (2)\IMG-20220822-WA00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3016" y="4994031"/>
            <a:ext cx="2461846" cy="1256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250851" y="2724884"/>
            <a:ext cx="1409700" cy="1952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ки ПДД 22\IMG-20221028-WA003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5180" y="2861068"/>
            <a:ext cx="2202724" cy="1658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9957846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735</TotalTime>
  <Words>476</Words>
  <Application>Microsoft Office PowerPoint</Application>
  <PresentationFormat>Произвольный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Муниципальное автономное дошкольное образовательное учреждение – детский сад №10  станицы Старовеличковской</vt:lpstr>
      <vt:lpstr>Полноценное развитие личности возможно только в том случае, если в дошкольном возрасте  в равной мере формируется познавательные  и творческие способности ребенка в процессе разнообразных видов деятельности. Поэтому в нашем детском саду мы используем различные формы, способы, методы и средства, основанные на поддержке детской инициативы, которые являются фундаментом для построения образовательной деятельности.</vt:lpstr>
      <vt:lpstr>Познавательна деятельность. Экологическое воспитание. Уголки природы и уголки экспериментирования в группах </vt:lpstr>
      <vt:lpstr>Проект в группах «Огород на окне»</vt:lpstr>
      <vt:lpstr>Долгосрочный экологический проект «Птицы нашего края» Синичкин день</vt:lpstr>
      <vt:lpstr>Итоги проекта</vt:lpstr>
      <vt:lpstr>Познавательная деятельность. Обучение правилам безопасного поведения на дороге</vt:lpstr>
      <vt:lpstr>Работа в ДОУ по обучению детей  правилам безопасного поведения на дороге</vt:lpstr>
      <vt:lpstr>Продуктивная деятельность (рисование, лепка, аппликация, конструирование)    </vt:lpstr>
      <vt:lpstr>Результативность участия детей в творческих конкурсах</vt:lpstr>
      <vt:lpstr>Двигательная деятельность </vt:lpstr>
      <vt:lpstr> </vt:lpstr>
      <vt:lpstr>Наши педагоги  учат детей видеть мир по-особенному, находить незаметное для других, улавливать интересное и побуждают желание создавать что-то новое, свое неповторимое. Это способствует развитию познавательных и творческих способностей детей.  </vt:lpstr>
      <vt:lpstr>  </vt:lpstr>
      <vt:lpstr>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показатели и результаты деятельности в части интеллектуального развития детей</dc:title>
  <dc:creator>Пользователь</dc:creator>
  <cp:lastModifiedBy>Borisenko</cp:lastModifiedBy>
  <cp:revision>61</cp:revision>
  <dcterms:created xsi:type="dcterms:W3CDTF">2020-01-31T06:39:47Z</dcterms:created>
  <dcterms:modified xsi:type="dcterms:W3CDTF">2023-02-13T12:30:22Z</dcterms:modified>
</cp:coreProperties>
</file>