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1" r:id="rId2"/>
    <p:sldId id="304" r:id="rId3"/>
    <p:sldId id="305" r:id="rId4"/>
    <p:sldId id="266" r:id="rId5"/>
    <p:sldId id="301" r:id="rId6"/>
    <p:sldId id="307" r:id="rId7"/>
    <p:sldId id="308" r:id="rId8"/>
    <p:sldId id="310" r:id="rId9"/>
    <p:sldId id="309" r:id="rId10"/>
    <p:sldId id="311" r:id="rId11"/>
    <p:sldId id="312" r:id="rId12"/>
    <p:sldId id="313" r:id="rId13"/>
    <p:sldId id="314" r:id="rId14"/>
    <p:sldId id="318" r:id="rId15"/>
    <p:sldId id="317" r:id="rId16"/>
    <p:sldId id="316" r:id="rId17"/>
    <p:sldId id="320" r:id="rId18"/>
    <p:sldId id="319" r:id="rId19"/>
    <p:sldId id="323" r:id="rId20"/>
    <p:sldId id="326" r:id="rId21"/>
    <p:sldId id="324" r:id="rId22"/>
    <p:sldId id="325" r:id="rId23"/>
    <p:sldId id="321" r:id="rId24"/>
    <p:sldId id="322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FF"/>
    <a:srgbClr val="008000"/>
    <a:srgbClr val="6600FF"/>
    <a:srgbClr val="FF0000"/>
    <a:srgbClr val="00FFFF"/>
    <a:srgbClr val="00CC00"/>
    <a:srgbClr val="FF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906" autoAdjust="0"/>
    <p:restoredTop sz="94624" autoAdjust="0"/>
  </p:normalViewPr>
  <p:slideViewPr>
    <p:cSldViewPr>
      <p:cViewPr>
        <p:scale>
          <a:sx n="91" d="100"/>
          <a:sy n="91" d="100"/>
        </p:scale>
        <p:origin x="-2226" y="-5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AB1C4D-7DB5-45D4-B623-1A2148B6F612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53F5AE-67AA-48C5-A6C1-7542C1FCDA5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3F5AE-67AA-48C5-A6C1-7542C1FCDA5F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3F5AE-67AA-48C5-A6C1-7542C1FCDA5F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5FE30-3C56-444E-B974-9711C23B1B25}" type="datetimeFigureOut">
              <a:rPr lang="ru-RU"/>
              <a:pPr>
                <a:defRPr/>
              </a:pPr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88364-DA0A-4776-8E28-CF6812C609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4B7DF-08A8-4D2E-95CD-652DBB133030}" type="datetimeFigureOut">
              <a:rPr lang="ru-RU"/>
              <a:pPr>
                <a:defRPr/>
              </a:pPr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59AAD-3CD6-4A9E-BC82-805330C393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66AE8-C1A9-403A-BD45-29E69F18B3FF}" type="datetimeFigureOut">
              <a:rPr lang="ru-RU"/>
              <a:pPr>
                <a:defRPr/>
              </a:pPr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27C7A-8E05-44AD-A51C-1D13F38F75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555B7-C9BF-46E5-A5B3-7B6089F490F2}" type="datetimeFigureOut">
              <a:rPr lang="ru-RU"/>
              <a:pPr>
                <a:defRPr/>
              </a:pPr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3F140-9FAA-4752-834D-3001132F86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D877F-DF5D-4BAC-A1FD-1A12BC2D0237}" type="datetimeFigureOut">
              <a:rPr lang="ru-RU"/>
              <a:pPr>
                <a:defRPr/>
              </a:pPr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F3237-82B6-4D32-A5FF-91849EAC15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C8E81-C5E8-47D7-9B21-FF38E56C52A9}" type="datetimeFigureOut">
              <a:rPr lang="ru-RU"/>
              <a:pPr>
                <a:defRPr/>
              </a:pPr>
              <a:t>14.02.2023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FB073-6790-4B7B-B7B1-2D0B291735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97B1E-EF0F-4F02-B90D-A7AEAC2215C6}" type="datetimeFigureOut">
              <a:rPr lang="ru-RU"/>
              <a:pPr>
                <a:defRPr/>
              </a:pPr>
              <a:t>14.02.2023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A45ED-93C4-4E64-854D-2120C46564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697EF-7339-4487-8E44-3D49676CE52C}" type="datetimeFigureOut">
              <a:rPr lang="ru-RU"/>
              <a:pPr>
                <a:defRPr/>
              </a:pPr>
              <a:t>14.02.2023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9981A-4E96-4B01-8B3C-BF684A4CF7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1F87D-56AE-47B6-A25F-B3F1F93D32DD}" type="datetimeFigureOut">
              <a:rPr lang="ru-RU"/>
              <a:pPr>
                <a:defRPr/>
              </a:pPr>
              <a:t>14.02.2023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79422-467A-4260-A858-65CA333738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7F19B-0B66-4B03-8FFC-83A2F37E3C4A}" type="datetimeFigureOut">
              <a:rPr lang="ru-RU"/>
              <a:pPr>
                <a:defRPr/>
              </a:pPr>
              <a:t>14.02.2023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C4BAD-B8F3-4369-9D76-7EF941BACC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B4A59-AF8D-41BC-846F-39FB5CD96A9F}" type="datetimeFigureOut">
              <a:rPr lang="ru-RU"/>
              <a:pPr>
                <a:defRPr/>
              </a:pPr>
              <a:t>14.02.2023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BE139-081D-4C6B-8E88-BBF6720B41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14C862F-1D1B-4836-AFF7-9E7AF26DAB5E}" type="datetimeFigureOut">
              <a:rPr lang="ru-RU"/>
              <a:pPr>
                <a:defRPr/>
              </a:pPr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52E0B8F-B3F7-4294-BAA0-493B2C4594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spd="slow" advClick="0" advTm="7000">
    <p:wedge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&#1089;&#1086;&#1085;&#1083;&#1099;&#1096;&#1082;&#1086;.&#1088;&#1092;/semicvetik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&#1089;&#1086;&#1085;&#1083;&#1099;&#1096;&#1082;&#1086;.&#1088;&#1092;/svedeniya-ob-obrazovatelnoy-organizacii/chudnenko-yuv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&#1089;&#1086;&#1085;&#1083;&#1099;&#1096;&#1082;&#1086;.&#1088;&#1092;/" TargetMode="External"/><Relationship Id="rId2" Type="http://schemas.openxmlformats.org/officeDocument/2006/relationships/hyperlink" Target="mailto:ds10ds@yandex.ru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&#1089;&#1086;&#1085;&#1083;&#1099;&#1096;&#1082;&#1086;.&#1088;&#1092;/kolokolchiki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&#1089;&#1086;&#1085;&#1083;&#1099;&#1096;&#1082;&#1086;.&#1088;&#1092;/zvezdochki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&#1089;&#1086;&#1085;&#1083;&#1099;&#1096;&#1082;&#1086;.&#1088;&#1092;/kapelki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&#1089;&#1086;&#1085;&#1083;&#1099;&#1096;&#1082;&#1086;.&#1088;&#1092;/romashki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&#1089;&#1086;&#1085;&#1083;&#1099;&#1096;&#1082;&#1086;.&#1088;&#1092;/svetlyachki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&#1089;&#1086;&#1085;&#1083;&#1099;&#1096;&#1082;&#1086;.&#1088;&#1092;/raduga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8313" y="620713"/>
            <a:ext cx="8424862" cy="381635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 дошкольное образовательное учреждение – детский сад № 10 ст. Старовеличковской </a:t>
            </a:r>
            <a:r>
              <a:rPr lang="ru-RU" sz="4000" b="1" i="1" dirty="0" smtClean="0">
                <a:latin typeface="Georgia" pitchFamily="18" charset="0"/>
              </a:rPr>
              <a:t/>
            </a:r>
            <a:br>
              <a:rPr lang="ru-RU" sz="4000" b="1" i="1" dirty="0" smtClean="0">
                <a:latin typeface="Georgia" pitchFamily="18" charset="0"/>
              </a:rPr>
            </a:br>
            <a:r>
              <a:rPr lang="ru-RU" sz="4000" b="1" i="1" dirty="0" smtClean="0">
                <a:latin typeface="Georgia" pitchFamily="18" charset="0"/>
              </a:rPr>
              <a:t/>
            </a:r>
            <a:br>
              <a:rPr lang="ru-RU" sz="4000" b="1" i="1" dirty="0" smtClean="0">
                <a:latin typeface="Georgia" pitchFamily="18" charset="0"/>
              </a:rPr>
            </a:br>
            <a:r>
              <a:rPr lang="ru-RU" sz="4000" b="1" i="1" dirty="0" smtClean="0">
                <a:latin typeface="Georgia" pitchFamily="18" charset="0"/>
              </a:rPr>
              <a:t/>
            </a:r>
            <a:br>
              <a:rPr lang="ru-RU" sz="4000" b="1" i="1" dirty="0" smtClean="0">
                <a:latin typeface="Georgia" pitchFamily="18" charset="0"/>
              </a:rPr>
            </a:br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Педагогический состав </a:t>
            </a: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000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7000">
    <p:wedge/>
    <p:sndAc>
      <p:stSnd loop="1">
        <p:snd r:embed="rId2" name="Кинофильм -Усатый Нянь- - Вступительная Тема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71481"/>
            <a:ext cx="7772400" cy="302897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Calibri" pitchFamily="34" charset="0"/>
              </a:rPr>
            </a:br>
            <a:endParaRPr lang="ru-RU" dirty="0"/>
          </a:p>
        </p:txBody>
      </p:sp>
      <p:pic>
        <p:nvPicPr>
          <p:cNvPr id="4" name="Picture 2" descr="http://www.xn--j1abfddn6cxa.xn--p1ai/attachments/Image/Korpan.jpg?template=generic"/>
          <p:cNvPicPr>
            <a:picLocks noChangeAspect="1" noChangeArrowheads="1"/>
          </p:cNvPicPr>
          <p:nvPr/>
        </p:nvPicPr>
        <p:blipFill>
          <a:blip r:embed="rId2"/>
          <a:srcRect b="15509"/>
          <a:stretch>
            <a:fillRect/>
          </a:stretch>
        </p:blipFill>
        <p:spPr bwMode="auto">
          <a:xfrm>
            <a:off x="500035" y="571480"/>
            <a:ext cx="2590818" cy="3429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214678" y="500042"/>
            <a:ext cx="528641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Корпан Оксана Петровна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Должность: Воспитатель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Образование: среднее - специальное 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Наименование учреждения, образование, год окончания: Краснодарский педагогический колледж №3 2008г.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Квалификация :«Воспитатель детей дошкольного возраста, развитие детей средствами изобразительной деятельности».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Специальность: «Дошкольное образование»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Стаж: общий/педагогический 20/16,3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Квалификационная категория - высшая</a:t>
            </a:r>
          </a:p>
          <a:p>
            <a:r>
              <a:rPr lang="ru-RU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Награды: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Грамота управления образования  администрации МО Калининский район за высокое                    профессиональное мастерство и  значительный вклад в воспитание подрастающего поколения.</a:t>
            </a:r>
          </a:p>
          <a:p>
            <a:r>
              <a:rPr lang="ru-RU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Достижения: 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призер муниципального этапа краевого конкурса «Воспитатель года Кубани» в 2017 году.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2000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71481"/>
            <a:ext cx="7772400" cy="302897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Calibri" pitchFamily="34" charset="0"/>
              </a:rPr>
            </a:br>
            <a:endParaRPr lang="ru-RU" dirty="0"/>
          </a:p>
        </p:txBody>
      </p:sp>
      <p:pic>
        <p:nvPicPr>
          <p:cNvPr id="44036" name="Picture 4" descr="http://www.xn--j1abfddn6cxa.xn--p1ai/attachments/Image/pron.jpg?template=generi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785794"/>
            <a:ext cx="2571768" cy="37949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286116" y="500042"/>
            <a:ext cx="528641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Пронь Елена Григорьевна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Должность: воспитатель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Образование: Высшее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Наименование учреждения, образование, год окончания:  Кубанский государственный университет, 2002г.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Квалификация/специальность:«Филолог, преподаватель русского языка и литературы»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Стаж: общий/педагогический 26,2/26,2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Квалификационная категория: Первая</a:t>
            </a:r>
          </a:p>
          <a:p>
            <a:r>
              <a:rPr lang="ru-RU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Награды: 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Грамота управления образования  администрации МО Калининский район за высокое      профессиональное мастерство и  значительный вклад в воспитание подрастающего поколения.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2000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71481"/>
            <a:ext cx="7772400" cy="302897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Calibri" pitchFamily="34" charset="0"/>
              </a:rPr>
            </a:br>
            <a:endParaRPr lang="ru-RU" dirty="0"/>
          </a:p>
        </p:txBody>
      </p:sp>
      <p:pic>
        <p:nvPicPr>
          <p:cNvPr id="4" name="Рисунок 3" descr="C:\Users\Borisenko\Desktop\IMG-20230120-WA0104 (1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642918"/>
            <a:ext cx="2357454" cy="3214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143240" y="357166"/>
            <a:ext cx="5572164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  <a:hlinkClick r:id="rId3" tooltip="СМОТРЕТЬ СТРАНИЦУ"/>
              </a:rPr>
              <a:t>Чудненко Юлия Владимировна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Должность: воспитатель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Образование: Высшее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Наименование учреждения, год окончания: государственное  образовательное учреждение высшего профессионального образования Специальность: стандартизация и сертификация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Квалификация: инженер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по программе: «Воспитатель»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Квалификация: воспитатель детей дошкольного возраста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Стаж: общий/педагогический 6/1 год</a:t>
            </a:r>
          </a:p>
          <a:p>
            <a:r>
              <a:rPr lang="ru-RU" sz="1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Достижения: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Призер (</a:t>
            </a:r>
            <a:r>
              <a:rPr 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место) муниципального этапа краевого профессионального конкурса видеозанятий «Работаем по стандарту» в 2022 году.            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Призер муниципального этапа краевого профессионального конкурса «Педагогический дебют» в 2023 году. 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Участник краевого профессионального конкурса «Педагогический дебют» в 2023 году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2000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71481"/>
            <a:ext cx="7772400" cy="302897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Calibri" pitchFamily="34" charset="0"/>
              </a:rPr>
            </a:br>
            <a:endParaRPr lang="ru-RU" dirty="0"/>
          </a:p>
        </p:txBody>
      </p:sp>
      <p:pic>
        <p:nvPicPr>
          <p:cNvPr id="5" name="Picture 2" descr="http://www.xn--j1abfddn6cxa.xn--p1ai/attachments/Image/2019-03-20-326-001.jpg?template=generi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642918"/>
            <a:ext cx="2357454" cy="35339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000364" y="428604"/>
            <a:ext cx="578647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Шулепова Наталья Викторовна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Должность: воспитатель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Образование: Высшее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Наименование учреждения, образование, год окончания:   Таджикский институт физической культуры и спорта, г.Душанбе, 1993г.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Квалификация/специальность:«Преподаватель физической культуры»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Стаж: общий/педагогический 18,9/7,7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Квалификационная категория: соответствие занимаемой должности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Название курсов повышения квалификации, год прохождения: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НЧОУ ДПО «Персонал - Ресурс» по теме: «Основные параметры и требования ФГОС ДО к дошкольному образованию, как к ключевой системе единого образовательного пространства» - 72 часа, 2018г.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2000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71481"/>
            <a:ext cx="7772400" cy="302897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Calibri" pitchFamily="34" charset="0"/>
              </a:rPr>
            </a:br>
            <a:endParaRPr lang="ru-RU" dirty="0"/>
          </a:p>
        </p:txBody>
      </p:sp>
      <p:pic>
        <p:nvPicPr>
          <p:cNvPr id="49154" name="Picture 2" descr="http://www.xn--j1abfddn6cxa.xn--p1ai/attachments/Image/Malysh-Alena-Mihaylovna.jpg?template=generi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71480"/>
            <a:ext cx="2558350" cy="3643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143240" y="612845"/>
            <a:ext cx="53578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Малыш Алена Михайловна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Должность: Воспитатель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Образование: Среднее - специальное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Наименование учреждения, образование, год окончания: Краснодарский педагогический колледж, Квалификация/специальность: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«Педагогика и психология дошкольного образования»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Стаж: общий/педагогический 5/2,7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Квалификационная категория:  первая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Курсы повышения квалификации, год прохождения: "Концептуальные основы введения ФГОС ДОО", 2020г.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2000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71481"/>
            <a:ext cx="7772400" cy="302897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Calibri" pitchFamily="34" charset="0"/>
              </a:rPr>
            </a:br>
            <a:endParaRPr lang="ru-RU" dirty="0"/>
          </a:p>
        </p:txBody>
      </p:sp>
      <p:pic>
        <p:nvPicPr>
          <p:cNvPr id="3" name="Picture 2" descr="http://www.xn--j1abfddn6cxa.xn--p1ai/attachments/Image/Kolomoec.jpg?template=generi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779420"/>
            <a:ext cx="2643206" cy="3660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428992" y="714356"/>
            <a:ext cx="48577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Коломоец Виктория Сергеевна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Должность: воспитатель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Образование: среднее профессиональное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Наименование учреждения, год окончания: Государственное бюджетное профессиональное образовательное учреждение Краснодарского края «Ейский полипрофильный колледж», г. Ейск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Специальность: дошкольное образование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Квалификация: воспитатель детей дошкольного возраста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Стаж: общий/педагогический 1/1 год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2000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71481"/>
            <a:ext cx="7772400" cy="302897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Calibri" pitchFamily="34" charset="0"/>
              </a:rPr>
            </a:br>
            <a:endParaRPr lang="ru-RU" dirty="0"/>
          </a:p>
        </p:txBody>
      </p:sp>
      <p:pic>
        <p:nvPicPr>
          <p:cNvPr id="51202" name="Picture 2" descr="http://www.xn--j1abfddn6cxa.xn--p1ai/attachments/Image/Yarish1.jpg?template=generi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09" y="714356"/>
            <a:ext cx="2228585" cy="3071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928926" y="335846"/>
            <a:ext cx="51435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u="sng" dirty="0" smtClean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Яриш Ангелина Сергеевна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Должность: музыкальный руководитель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Образование: среднее профессиональное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Наименование учреждения, год окончания: Государственное бюджетное профессиональное образовательное учреждение Краснодарского края «Краснодарский краевой колледж культуры», станица Северская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Специальность: социально-культурная деятельность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Квалификация: менеджер социально-культурной деятельности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по программе: «Теория и методика воспитания детей дошкольного возраста»                 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Квалификация: воспитатель детей дошкольного возраста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Стаж: общий/педагогический 1/1 год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2000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71481"/>
            <a:ext cx="7772400" cy="302897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Calibri" pitchFamily="34" charset="0"/>
              </a:rPr>
            </a:br>
            <a:endParaRPr lang="ru-RU" dirty="0"/>
          </a:p>
        </p:txBody>
      </p:sp>
      <p:pic>
        <p:nvPicPr>
          <p:cNvPr id="52228" name="Picture 4" descr="http://www.xn--j1abfddn6cxa.xn--p1ai/attachments/Image/Shvedova-M.A..jpg?template=generi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642918"/>
            <a:ext cx="2357422" cy="3414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286116" y="642918"/>
            <a:ext cx="514353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Шведова Марина Александровна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Должность: воспитатель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Образование: среднее - специальное 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Наименование учреждения, образование, год окончания: Переквалификация в ГБОУ ИРО Краснодарского края, 2018г. 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Квалификация/специальность:«Педагогика и психология дошкольного образования»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Стаж: общий/педагогический 9,6/2,8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Квалификационная категория:  соответствие занимаемой должности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2000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71481"/>
            <a:ext cx="7772400" cy="302897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Calibri" pitchFamily="34" charset="0"/>
              </a:rPr>
            </a:br>
            <a:endParaRPr lang="ru-RU" dirty="0"/>
          </a:p>
        </p:txBody>
      </p:sp>
      <p:pic>
        <p:nvPicPr>
          <p:cNvPr id="53250" name="Picture 2" descr="http://www.xn--j1abfddn6cxa.xn--p1ai/attachments/Image/Hizhnyak.jpg?template=generi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714356"/>
            <a:ext cx="2214578" cy="31072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000364" y="642919"/>
            <a:ext cx="550072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Хижняк Юлия Сергеевна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Должность: воспитатель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Образование: среднее профессиональное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Наименование учреждения, год окончания: Государственное бюджетное профессиональное образовательное учреждение Краснодарского края «Анапский колледж сферы услуг», город-курорт Анапа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Специальность: дошкольное образование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Квалификация: воспитатель детей дошкольного возраста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Стаж: общий/педагогический 3/3 года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2000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71481"/>
            <a:ext cx="7772400" cy="302897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Calibri" pitchFamily="34" charset="0"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642919"/>
            <a:ext cx="77867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 постоянно участвуют в профессиональных конкурсах различного уровня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Borisenko\Desktop\ФОТКИ конкурс\фото на конкурс\IMG_483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428736"/>
            <a:ext cx="3414713" cy="2276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Users\BORISE~1\AppData\Local\Temp\Rar$DIa9944.16313\20171208_12501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1500174"/>
            <a:ext cx="2162175" cy="2882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Users\Borisenko\Desktop\ФОТО ВСЕЕЕЕ\Фото детский сад\IMG_20221018_110609.jpg"/>
          <p:cNvPicPr/>
          <p:nvPr/>
        </p:nvPicPr>
        <p:blipFill>
          <a:blip r:embed="rId5" cstate="print"/>
          <a:srcRect l="14074" r="18424"/>
          <a:stretch>
            <a:fillRect/>
          </a:stretch>
        </p:blipFill>
        <p:spPr bwMode="auto">
          <a:xfrm>
            <a:off x="6786578" y="2643182"/>
            <a:ext cx="1553210" cy="3067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xn--i1abhfdjdffce6hb.xn--p1ai/web/upload/attachments/images/885d3d390292c9e807241a2915d7552d.jpe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857232"/>
            <a:ext cx="2914650" cy="27537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571868" y="571480"/>
            <a:ext cx="507209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Ефремова Наталья Анатольевна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Должность: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Заведующий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Наименование учреждения, образование, год окончания: 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Высшее.  Киргизский педагогический институт. Педагогика и психология.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Специальность: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«Преподаватель педагогики и психологии»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Квалификация: 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«Педагогика и психология дошкольная»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 педагогической/ </a:t>
            </a:r>
            <a:r>
              <a:rPr lang="ru-RU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руковод</a:t>
            </a:r>
            <a:r>
              <a:rPr lang="ru-RU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работы: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47 лет/42 года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Квалификационная категория: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Высшая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Награды: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Почётная грамота Министерства образования и науки РФ;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Нагрудный знак «Почетный работник воспитания и просвещения Российской Федерации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7000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71481"/>
            <a:ext cx="7772400" cy="1071569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Calibri" pitchFamily="34" charset="0"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642919"/>
            <a:ext cx="77867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 постоянно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делятся опытом работы на педагогических мероприятиях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различного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уровня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Borisenko\Desktop\ФОТКИ!\20180210_12354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1571612"/>
            <a:ext cx="1800232" cy="3009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C:\Users\Borisenko\Desktop\ФОТКИ!\20180210_10145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500174"/>
            <a:ext cx="3071834" cy="2000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C:\Users\Borisenko\Desktop\ФОТКИ!\20180210_10172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4357694"/>
            <a:ext cx="3038476" cy="1785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71481"/>
            <a:ext cx="7772400" cy="302897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Calibri" pitchFamily="34" charset="0"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642919"/>
            <a:ext cx="77867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 являются постоянными участниками семинаров и научно-практических конференций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http://www.xn--j1abfddn6cxa.xn--p1ai/data/imagegallery/87a60898-69c6-cf76-058b-f25f95b04d20/94ec248e-dc0e-1b3e-cdac-4b197be1c4d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00174"/>
            <a:ext cx="2786082" cy="2865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http://www.xn--j1abfddn6cxa.xn--p1ai/data/imagegallery/87a60898-69c6-cf76-058b-f25f95b04d20/ea202872-c361-da3b-1d33-eda843f77d8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1571612"/>
            <a:ext cx="2143140" cy="2857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Users\Borisenko\Desktop\ФОТКИ!\IMG-20230213-WA001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1500174"/>
            <a:ext cx="2586039" cy="1928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C:\Users\Borisenko\Desktop\ФОТКИ!\IMG-20230213-WA000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3929066"/>
            <a:ext cx="2828925" cy="21230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71481"/>
            <a:ext cx="7772400" cy="1428759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Calibri" pitchFamily="34" charset="0"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642919"/>
            <a:ext cx="77867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Статья о коллективе опубликована в книге «Золотые страницы Кубани». Издатель: ООО «Формат плюс»; 2014 год; 220 стр.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Borisenko\Desktop\ФОТКИ конкурс\фото на конкурс\Детсад №10 Калининский район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1857364"/>
            <a:ext cx="3429024" cy="4429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71481"/>
            <a:ext cx="7772400" cy="302897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Calibri" pitchFamily="34" charset="0"/>
              </a:rPr>
            </a:br>
            <a:endParaRPr lang="ru-RU" dirty="0"/>
          </a:p>
        </p:txBody>
      </p:sp>
      <p:pic>
        <p:nvPicPr>
          <p:cNvPr id="5" name="Рисунок 4" descr="C:\Users\user\Desktop\фото ветеран\IMG_001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1928802"/>
            <a:ext cx="5072098" cy="3688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0" y="500042"/>
            <a:ext cx="878684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детском саду ежедневно трудятся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9 младших воспитателей, медицинская сестра по диетическому питанию, 3 повара, главный бухгалтер, заместитель заведующего по АХЧ, машинист по стирке и  ремонту одежды, кастелянша, работник по обслуживанию здания.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2000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43116"/>
            <a:ext cx="7772400" cy="1457334"/>
          </a:xfrm>
        </p:spPr>
        <p:txBody>
          <a:bodyPr/>
          <a:lstStyle/>
          <a:p>
            <a:r>
              <a:rPr lang="ru-RU" altLang="ko-KR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Подробнее с работой нашего ДОУ </a:t>
            </a:r>
            <a:br>
              <a:rPr lang="ru-RU" altLang="ko-KR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ko-KR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 можете познакомиться на сайте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Тел./факс: 8(86163) 26-4-72</a:t>
            </a:r>
            <a:b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e-mail: </a:t>
            </a:r>
            <a:r>
              <a:rPr lang="en-US" sz="36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ds10ds@yandex.ru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http://www.</a:t>
            </a:r>
            <a:r>
              <a:rPr lang="ru-RU" sz="3600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сонлышко</a:t>
            </a:r>
            <a:r>
              <a:rPr lang="en-US" sz="36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.</a:t>
            </a:r>
            <a:r>
              <a:rPr lang="ru-RU" sz="3600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рф</a:t>
            </a:r>
            <a:r>
              <a:rPr lang="en-US" sz="36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/</a:t>
            </a:r>
            <a:r>
              <a:rPr lang="ru-RU" sz="36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/>
          </a:p>
        </p:txBody>
      </p:sp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0" y="500042"/>
            <a:ext cx="87868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algn="ctr"/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2000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500042"/>
            <a:ext cx="7472386" cy="1154098"/>
          </a:xfrm>
        </p:spPr>
        <p:txBody>
          <a:bodyPr/>
          <a:lstStyle/>
          <a:p>
            <a:r>
              <a:rPr lang="ru-RU" sz="4800" b="1" dirty="0" smtClean="0">
                <a:solidFill>
                  <a:srgbClr val="0066FF"/>
                </a:solidFill>
                <a:latin typeface="Calibri" pitchFamily="34" charset="0"/>
              </a:rPr>
              <a:t/>
            </a:r>
            <a:br>
              <a:rPr lang="ru-RU" sz="4800" b="1" dirty="0" smtClean="0">
                <a:solidFill>
                  <a:srgbClr val="0066FF"/>
                </a:solidFill>
                <a:latin typeface="Calibri" pitchFamily="34" charset="0"/>
              </a:rPr>
            </a:br>
            <a:endParaRPr lang="ru-RU" sz="4800" dirty="0">
              <a:solidFill>
                <a:srgbClr val="0066FF"/>
              </a:solidFill>
            </a:endParaRPr>
          </a:p>
        </p:txBody>
      </p:sp>
      <p:pic>
        <p:nvPicPr>
          <p:cNvPr id="4" name="Рисунок 3" descr="http://www.xn--j1abfddn6cxa.xn--p1ai/attachments/Image/Karpusenko-Irina-Ivanovna-3.jpg?template=generic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500042"/>
            <a:ext cx="2357454" cy="3571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2786050" y="285728"/>
            <a:ext cx="6000792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/>
            <a:r>
              <a:rPr lang="ru-RU" sz="1600" b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Карпусенко Ирина Ивановна</a:t>
            </a:r>
            <a:endParaRPr kumimoji="0" lang="ru-RU" sz="1600" b="1" i="0" u="sng" strike="noStrike" cap="none" normalizeH="0" baseline="0" dirty="0" smtClean="0">
              <a:ln>
                <a:noFill/>
              </a:ln>
              <a:solidFill>
                <a:srgbClr val="0066FF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Должность: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Старший воспитатель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Образование: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Высшее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Наименование учреждения, год окончания:</a:t>
            </a:r>
            <a:r>
              <a:rPr kumimoji="0" lang="ru-RU" sz="1600" b="1" i="0" u="sng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Федеральное государственное бюджетное образовательное учреждение высшего образования «Омский государственный педагогический университет»  г. Омск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Специальность: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дошкольное образование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Квалификация: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бакалавр по направлению 44.03.01 «Педагогическое образование»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Дополнительная профессиональная  программа повышения квалификации: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«Организация образовательного процесса для учащихся с ОВЗ ФГОС ДОУ. Инклюзивное воспитание в дошкольном образовании»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Стаж: общий/педагогический 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30/30 лет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Квалификационная категория: 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высшая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Награды: Почетная Грамота Министерства образования и науки Краснодарского края;  Нагрудный знак «Почетный работник воспитания и просвещения Российской Федерации».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Победитель муниципального этапа краевого профессионального конкурса «Воспитатель года Кубани» в 2017 году.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0" algn="just" eaLnBrk="0" hangingPunct="0"/>
            <a:r>
              <a:rPr lang="ru-RU" sz="1600" b="1" baseline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Участник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краевого профессионального конкурса «Воспитатель года Кубани» в 2018 году.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7000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WordArt 7"/>
          <p:cNvSpPr>
            <a:spLocks noChangeArrowheads="1" noChangeShapeType="1" noTextEdit="1"/>
          </p:cNvSpPr>
          <p:nvPr/>
        </p:nvSpPr>
        <p:spPr bwMode="auto">
          <a:xfrm>
            <a:off x="714348" y="2500306"/>
            <a:ext cx="7561263" cy="1152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i="1" kern="10" dirty="0">
              <a:ln w="254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CC00"/>
                  </a:gs>
                  <a:gs pos="100000">
                    <a:srgbClr val="00FFFF"/>
                  </a:gs>
                </a:gsLst>
                <a:lin ang="2700000" scaled="1"/>
              </a:gradFill>
              <a:latin typeface="Arial"/>
              <a:cs typeface="Arial"/>
            </a:endParaRPr>
          </a:p>
        </p:txBody>
      </p:sp>
      <p:pic>
        <p:nvPicPr>
          <p:cNvPr id="24578" name="Picture 2" descr="скан_20160726 (3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71480"/>
            <a:ext cx="2576963" cy="3429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571868" y="714356"/>
            <a:ext cx="485778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Исаева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Айида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Магамазагировна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Должность: педагог-психолог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Образование: высшее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Наименование учреждения, год окончания: Дагестанский государственный педагогический университет, 2013г.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Квалификация: преподаватель дошкольной педагогики и психологии.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Квалификационная категория: соответствие занимаемой должности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Стаж: общий/педагогический 6/5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                                                                      </a:t>
            </a:r>
          </a:p>
        </p:txBody>
      </p:sp>
    </p:spTree>
  </p:cSld>
  <p:clrMapOvr>
    <a:masterClrMapping/>
  </p:clrMapOvr>
  <p:transition spd="slow" advClick="0" advTm="7000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xn--j1abfddn6cxa.xn--p1ai/attachments/Image/FOTO-Eryomenko-N-N._1.jpg?template=generic"/>
          <p:cNvPicPr>
            <a:picLocks noChangeAspect="1" noChangeArrowheads="1"/>
          </p:cNvPicPr>
          <p:nvPr/>
        </p:nvPicPr>
        <p:blipFill>
          <a:blip r:embed="rId2"/>
          <a:srcRect r="2941"/>
          <a:stretch>
            <a:fillRect/>
          </a:stretch>
        </p:blipFill>
        <p:spPr bwMode="auto">
          <a:xfrm>
            <a:off x="571472" y="571480"/>
            <a:ext cx="2357453" cy="3368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071802" y="428604"/>
            <a:ext cx="564360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Ерёменко Наталья Николаевна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Должность: Воспитатель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Образование: среднее специальное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Наименование учреждения, год окончания:  Ленинградский социально педагогический колледж, специализация Дошкольное образование, 2016г.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Квалификация «Воспитатель детского сада»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Стаж: общий/педагогический 11,7/8,9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Квалификационная категория: первая 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Награды: Грамота управления образования  администрации МО Калининский район за высокое      профессиональное мастерство и  значительный вклад в воспитание подрастающего поколения.</a:t>
            </a:r>
          </a:p>
          <a:p>
            <a:r>
              <a:rPr lang="ru-RU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Достижения: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Призёр муниципального этапа краевого конкурса «Воспитатель года Кубани» в 2021 году.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Победитель муниципального смотра-конкурса «Зеленый огонек» в 2022 году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spd="slow" advClick="0" advTm="7000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71481"/>
            <a:ext cx="7772400" cy="302897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Calibri" pitchFamily="34" charset="0"/>
              </a:rPr>
            </a:br>
            <a:endParaRPr lang="ru-RU" dirty="0"/>
          </a:p>
        </p:txBody>
      </p:sp>
      <p:pic>
        <p:nvPicPr>
          <p:cNvPr id="1026" name="Picture 2" descr="15"/>
          <p:cNvPicPr>
            <a:picLocks noChangeAspect="1" noChangeArrowheads="1"/>
          </p:cNvPicPr>
          <p:nvPr/>
        </p:nvPicPr>
        <p:blipFill>
          <a:blip r:embed="rId2"/>
          <a:srcRect b="16434"/>
          <a:stretch>
            <a:fillRect/>
          </a:stretch>
        </p:blipFill>
        <p:spPr bwMode="auto">
          <a:xfrm>
            <a:off x="500034" y="642918"/>
            <a:ext cx="2514600" cy="3143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000364" y="642918"/>
            <a:ext cx="571504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Березина Наталья Викторовна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Должность: Воспитатель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Образование: среднее - специальное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Наименование учреждения, год окончания: Краснодарский педагогический  колледж №3 2008г.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Квалификация:  «Воспитатель  детей дошкольного возраста, воспитатель дошкольных учреждений для детей с недостатками умственного и речевого развития»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Специальность: «Дошкольное образование»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Стаж: общий/педагогический 21/16,3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Квалификационная категория: первая 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Достижения: Призер муниципального этапа краевого конкурса «Воспитатель года Кубани» в 2018 году.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Призер районного смотра - конкурса видеозанятий  «Будь здоров» в 2018 году.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2000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71481"/>
            <a:ext cx="7772400" cy="302897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Calibri" pitchFamily="34" charset="0"/>
              </a:rPr>
            </a:br>
            <a:endParaRPr lang="ru-RU" dirty="0"/>
          </a:p>
        </p:txBody>
      </p:sp>
      <p:pic>
        <p:nvPicPr>
          <p:cNvPr id="43009" name="Picture 1" descr="C:\Users\Borisenko\Desktop\ФОТО ВСЕЕЕЕ\Педагоги\лев.jpg"/>
          <p:cNvPicPr>
            <a:picLocks noChangeAspect="1" noChangeArrowheads="1"/>
          </p:cNvPicPr>
          <p:nvPr/>
        </p:nvPicPr>
        <p:blipFill>
          <a:blip r:embed="rId2"/>
          <a:srcRect l="10246" t="5383" r="11885"/>
          <a:stretch>
            <a:fillRect/>
          </a:stretch>
        </p:blipFill>
        <p:spPr bwMode="auto">
          <a:xfrm>
            <a:off x="500034" y="571480"/>
            <a:ext cx="2428892" cy="3370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071802" y="571480"/>
            <a:ext cx="5643602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Левченко Оксана Анатольевна</a:t>
            </a: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Должность: Воспитатель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Образование: среднее - специальное</a:t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Наименование учреждения, образование, год окончания: Серовское педагогическое училище, 2002г.</a:t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Квалификация «Дошкольное воспитание»</a:t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Специальность «Воспитатель детского сада»</a:t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Стаж: общий/педагогический 14/6,8 лет</a:t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Квалификационная категория – первая</a:t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Награды: Грамота управления образования  администрации МО Калининский район за высокое профессиональное мастерство и  значительный вклад в воспитание подрастающего поколения.</a:t>
            </a:r>
          </a:p>
          <a:p>
            <a:r>
              <a:rPr lang="ru-RU" sz="1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Достижения: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Призер муниципального этапа краевого конкурса «Воспитатель года Кубани» в 2019  году.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Победитель краевого конкурса «Эколята – молодые защитники природы» в 2022 году.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Победитель муниципального этапа краевого профессионального конкурса видеозанятий «Работаем по стандарту» в 2022 году.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Призер (</a:t>
            </a:r>
            <a:r>
              <a:rPr 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место) краевого профессионального конкурса видеозанятий «Работаем по стандарту» в 2022 году.                 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2000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71481"/>
            <a:ext cx="7772400" cy="302897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Calibri" pitchFamily="34" charset="0"/>
              </a:rPr>
            </a:br>
            <a:endParaRPr lang="ru-RU" dirty="0"/>
          </a:p>
        </p:txBody>
      </p:sp>
      <p:pic>
        <p:nvPicPr>
          <p:cNvPr id="40962" name="Picture 2" descr="скан_20160713"/>
          <p:cNvPicPr>
            <a:picLocks noChangeAspect="1" noChangeArrowheads="1"/>
          </p:cNvPicPr>
          <p:nvPr/>
        </p:nvPicPr>
        <p:blipFill>
          <a:blip r:embed="rId2"/>
          <a:srcRect b="11764"/>
          <a:stretch>
            <a:fillRect/>
          </a:stretch>
        </p:blipFill>
        <p:spPr bwMode="auto">
          <a:xfrm>
            <a:off x="400022" y="571480"/>
            <a:ext cx="2686050" cy="3500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214678" y="357166"/>
            <a:ext cx="54292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Сидоренко Светлана Владимировна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Должность: Воспитатель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Образование: среднее - специальное</a:t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Наименование учреждения, образование, год окончания: Краснодарский педагогический колледж №1 2002г.</a:t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Квалификация :«Воспитатель детей дошкольного возраста, развитие детей средствами изобразительной деятельности»</a:t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Специальность: «Дошкольное образование»</a:t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Стаж: общий/педагогический 26,3/23,6</a:t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Квалификационная категория: Высшая</a:t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Достижения: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Призер муниципального этапа краевого конкурса «Воспитатель года Кубани»  в 2016 году.                        </a:t>
            </a: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Призер муниципального этапа краевого конкурса «Лучшие педагогические работники» в 2018г.</a:t>
            </a:r>
          </a:p>
          <a:p>
            <a:r>
              <a:rPr lang="ru-RU" sz="1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Награды: 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Благодарность Главы МО Калининский район за значительный вклад в воспитание                подрастающего  поколения.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2000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71481"/>
            <a:ext cx="7772400" cy="302897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Calibri" pitchFamily="34" charset="0"/>
              </a:rPr>
            </a:br>
            <a:endParaRPr lang="ru-RU" dirty="0"/>
          </a:p>
        </p:txBody>
      </p:sp>
      <p:pic>
        <p:nvPicPr>
          <p:cNvPr id="4" name="Picture 2" descr="http://www.xn--j1abfddn6cxa.xn--p1ai/attachments/Image/Malyuta-TA_na-sayt.jpg?template=generi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71480"/>
            <a:ext cx="2571768" cy="3672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000364" y="428604"/>
            <a:ext cx="571504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Малюта Татьяна Александровна</a:t>
            </a: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Должность: Воспитатель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Образование: среднее - специальное </a:t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Наименование учреждения, образование, год окончания: Краснодарский профессиональный лицей – центр непрерывного проф. образования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Квалификация «Воспитатель в дошкольных учреждениях»</a:t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Специальность «Воспитание в дошкольных учреждениях»</a:t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Стаж: общий/педагогический 22,7/22,7</a:t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Квалификационная категория: первая </a:t>
            </a:r>
          </a:p>
          <a:p>
            <a:r>
              <a:rPr lang="ru-RU" sz="1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Награды: 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Грамота управления образования  администрации МО Калининский район за высокое   профессиональное мастерство и  значительный вклад в воспитание подрастающего поколения.</a:t>
            </a:r>
          </a:p>
          <a:p>
            <a:r>
              <a:rPr lang="ru-RU" sz="1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Достижения: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Участник муниципального этапа краевого конкурса «Воспитатель года Кубани»  в 2021 году,  в 2022 году.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Победитель краевой экологической акции «Эколята за чистоту Кубани» в 2022 году.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Победитель муниципального смотра-конкурса «Будь здоров» в 2022 году.                     </a:t>
            </a:r>
            <a:endParaRPr lang="ru-RU" sz="16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2000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1288</TotalTime>
  <Words>177</Words>
  <Application>Microsoft Office PowerPoint</Application>
  <PresentationFormat>Экран (4:3)</PresentationFormat>
  <Paragraphs>142</Paragraphs>
  <Slides>24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Муниципальное автономное  дошкольное образовательное учреждение – детский сад № 10 ст. Старовеличковской    Педагогический состав  </vt:lpstr>
      <vt:lpstr>Слайд 2</vt:lpstr>
      <vt:lpstr> </vt:lpstr>
      <vt:lpstr>Слайд 4</vt:lpstr>
      <vt:lpstr>Слайд 5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Подробнее с работой нашего ДОУ  вы можете познакомиться на сайте  Тел./факс: 8(86163) 26-4-72 e-mail: ds10ds@yandex.ru http://www.сонлышко.рф/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 о  проделанной  работе  с  детьми 2  младшей  группы  1 за  2013- 2014 у.г.</dc:title>
  <dc:creator>Татьяна</dc:creator>
  <cp:lastModifiedBy>Borisenko</cp:lastModifiedBy>
  <cp:revision>160</cp:revision>
  <dcterms:created xsi:type="dcterms:W3CDTF">2014-05-05T09:58:25Z</dcterms:created>
  <dcterms:modified xsi:type="dcterms:W3CDTF">2023-02-14T08:19:47Z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2330998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