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7" r:id="rId5"/>
    <p:sldId id="270" r:id="rId6"/>
    <p:sldId id="265" r:id="rId7"/>
    <p:sldId id="268" r:id="rId8"/>
    <p:sldId id="266" r:id="rId9"/>
    <p:sldId id="274" r:id="rId10"/>
    <p:sldId id="272" r:id="rId11"/>
    <p:sldId id="273" r:id="rId12"/>
    <p:sldId id="269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CCCCFF"/>
    <a:srgbClr val="FFCC00"/>
    <a:srgbClr val="FF9966"/>
    <a:srgbClr val="9999FF"/>
    <a:srgbClr val="ABF3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20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48CF-90A7-4DDE-B28A-559ECC1F2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EC85-9DBC-4632-94A7-9D04800F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CD08-F26F-4FCC-ACC6-FCF6A5781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9D97-889C-43ED-91DC-BA7A080C1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15A7-6767-4691-B9D5-6191374F3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A311-3744-47C5-84D5-50C8CBBDC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3A47-B9DA-42CF-959D-98DB51180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1B07-6489-4B3B-9458-1DC84D1AB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FEFD-8B39-42AA-AB06-2B873E0E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BF19-11D3-4EBC-BD82-1C2FD7995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A682-2BDB-4691-8C45-6749193F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1A18-F316-446C-8FA3-8BBCF958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C115-7F1B-4010-9F90-FF2DE8C6D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8809-AC8A-40C1-96DD-6F207A07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EDA8BA9-200E-4EB1-9711-871C9FFD5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10ds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&#1089;&#1086;&#1085;&#1083;&#1099;&#1096;&#1082;&#1086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8487" cy="3024188"/>
          </a:xfrm>
        </p:spPr>
        <p:txBody>
          <a:bodyPr/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– детский сад №10 станицы Старовеличковской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Основные показатели и     результаты работы в части интеллектуального развития детей</a:t>
            </a:r>
            <a:r>
              <a:rPr lang="ru-RU" sz="6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149725"/>
            <a:ext cx="5184775" cy="216058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 descr="C:\Users\Borisenko\Desktop\Документы Вика Архив с ноутбука январь 2021г\Конкурсы 2020\Воспитатель года 2020\воспитатель года Еременко Н.Н\сайт\Галерея\IMG-20190823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000240"/>
            <a:ext cx="1857388" cy="132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5643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значение для интеллектуального развития детей имеет игра в шахматы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Шахматы – древняя интеллектуальная игра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имеющая многовековую историю.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это не просто игра,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шахматы-это увлекательный мир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одна из популярных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интеллектуальных игр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Польза от занятий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очевидна и доказана многочисленными примерами и результатами.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детском саду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обучения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в форме увлекательной игры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рассматривание рисунков в книгах, чтение сказок, придумывание своих, заучивание стихов и загадок. Обучение игре идёт на уровне, доступном для ребенка. В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учитываются дидактические принципы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от простого к сложному, от легкого к более трудному, от неизвестного к известному, внося элемент занимательности и новизны, для того чтобы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дарили детям радость, обогащали их духовный мир.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Borisenko\Desktop\Документы Вика Архив с ноутбука январь 2021г\Конкурсы 2020\Воспитатель года 2020\воспитатель года Еременко Н.Н\сайт\Галерея\IMG-20191213-WA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00438"/>
            <a:ext cx="185738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Документы Вика Архив с ноутбука январь 2021г\Конкурсы 2020\Воспитатель года 2020\воспитатель года Еременко Н.Н\сайт\Галерея\IMG-20190823-WA0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143512"/>
            <a:ext cx="1995835" cy="147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mg.akusherstvo.ru/images/magaz/im1317200.jpg"/>
          <p:cNvPicPr/>
          <p:nvPr/>
        </p:nvPicPr>
        <p:blipFill>
          <a:blip r:embed="rId6" cstate="print"/>
          <a:srcRect l="14074" r="10370" b="3704"/>
          <a:stretch>
            <a:fillRect/>
          </a:stretch>
        </p:blipFill>
        <p:spPr bwMode="auto">
          <a:xfrm>
            <a:off x="4214810" y="4857760"/>
            <a:ext cx="107157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img.akusherstvo.ru/images/magaz/im730819.jpg"/>
          <p:cNvPicPr/>
          <p:nvPr/>
        </p:nvPicPr>
        <p:blipFill>
          <a:blip r:embed="rId7" cstate="print"/>
          <a:srcRect l="9677" r="12903"/>
          <a:stretch>
            <a:fillRect/>
          </a:stretch>
        </p:blipFill>
        <p:spPr bwMode="auto">
          <a:xfrm>
            <a:off x="3143240" y="5143512"/>
            <a:ext cx="1143008" cy="140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www.cmp24.ru/images/prodacts/sourse/61791/61791399_shahmatnaya-skazka-market-stay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357826"/>
            <a:ext cx="1059977" cy="135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Фото\фото\2021 год\Швхматный турнир\IMG_20210708_094536.jpg"/>
          <p:cNvPicPr/>
          <p:nvPr/>
        </p:nvPicPr>
        <p:blipFill>
          <a:blip r:embed="rId9" cstate="print"/>
          <a:srcRect l="7248" r="21832"/>
          <a:stretch>
            <a:fillRect/>
          </a:stretch>
        </p:blipFill>
        <p:spPr bwMode="auto">
          <a:xfrm rot="5400000">
            <a:off x="259149" y="5241521"/>
            <a:ext cx="1582807" cy="138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8913"/>
            <a:ext cx="5184775" cy="648017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доступный способ работы с детьми осуществляется через игровые взаимодействия.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это естественная среда восприятия и развития для каждого ребенка.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игры педагог привлекает интерес детей к познавательной и творческой деятельности, раскрывает их артистические способности. Учит концентрировать внимание на изучаемом материале.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помощи различных игр педагоги ДОУ создают  условия для интеллектуального развития детей.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итоге у детей: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Сформированы правильные представления об окружающем мире, о простейших явлениях природы и общественной жизни; развиваются познавательные психические процессы, такие как ощущение, восприятие, память, воображение, мышление, речь, а также  любознательность, фантазия и творческие способности.</a:t>
            </a:r>
          </a:p>
          <a:p>
            <a:pPr algn="l" eaLnBrk="1" hangingPunct="1">
              <a:lnSpc>
                <a:spcPct val="90000"/>
              </a:lnSpc>
            </a:pPr>
            <a:endParaRPr lang="ru-RU" sz="1600" dirty="0" smtClean="0"/>
          </a:p>
        </p:txBody>
      </p:sp>
      <p:pic>
        <p:nvPicPr>
          <p:cNvPr id="4" name="Рисунок 3" descr="C:\Users\Borisenko\Desktop\фото с телефона Еременко (2)\фото с телефона Еременко\WhatsApp Images\IMG-20210719-WA0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orisenko\Desktop\фото с телефона Еременко (2)\фото с телефона Еременко\WhatsApp Images\IMG-20210719-WA0160.jpg"/>
          <p:cNvPicPr/>
          <p:nvPr/>
        </p:nvPicPr>
        <p:blipFill>
          <a:blip r:embed="rId4" cstate="print"/>
          <a:srcRect l="32567"/>
          <a:stretch>
            <a:fillRect/>
          </a:stretch>
        </p:blipFill>
        <p:spPr bwMode="auto">
          <a:xfrm>
            <a:off x="7286644" y="3143248"/>
            <a:ext cx="175502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orisenko\Desktop\фото с телефона Еременко (2)\фото с телефона Еременко\WhatsApp Images\IMG-20210720-WA0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14950"/>
            <a:ext cx="25109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orisenko\Desktop\фото с телефона Еременко (2)\фото с телефона Еременко\WhatsApp Images\IMG-20210720-WA0022.jpg"/>
          <p:cNvPicPr/>
          <p:nvPr/>
        </p:nvPicPr>
        <p:blipFill>
          <a:blip r:embed="rId6" cstate="print"/>
          <a:srcRect l="28871" b="1066"/>
          <a:stretch>
            <a:fillRect/>
          </a:stretch>
        </p:blipFill>
        <p:spPr bwMode="auto">
          <a:xfrm>
            <a:off x="5500694" y="3643314"/>
            <a:ext cx="1643074" cy="135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3500429" y="4786322"/>
            <a:ext cx="5392745" cy="18113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Хочется отметить, что у наших воспитанников значительно повысился познавательный интерес к процессу обучения и творческой деятельности. Они научились ставить цели, задачи, творчески их достигать, рассуждать, анализировать, сравнивать объекты и классифицировать их, наблюдать, делать выводы.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8" name="Рисунок 7" descr="C:\Users\Borisenko\Desktop\СОЧИ\IMG-20221005-WA0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35745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E:\be836a0d-8224-f391-fe9c-01b32828fea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247812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ownloads\IMG_20221209_1102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00240"/>
            <a:ext cx="257176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E:\943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14752"/>
            <a:ext cx="271464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3571868" y="4714884"/>
            <a:ext cx="5321306" cy="188276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чаще стали возникать вопросы, на которые они хотели бы получить ответ, что является залогом успешного обучения в дальнейшем. Дети стали больше интересоваться математикой, развивающими играми, конструктивной, художественной и театрализованной деятельностью.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10" name="Рисунок 9" descr="E:\92408079-a212-6089-92cf-4504f82221f9.jpg"/>
          <p:cNvPicPr/>
          <p:nvPr/>
        </p:nvPicPr>
        <p:blipFill>
          <a:blip r:embed="rId3" cstate="print"/>
          <a:srcRect r="5349" b="2633"/>
          <a:stretch>
            <a:fillRect/>
          </a:stretch>
        </p:blipFill>
        <p:spPr bwMode="auto">
          <a:xfrm>
            <a:off x="3143240" y="214290"/>
            <a:ext cx="235745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ФОТКИ!\IMG-20230214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235745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Borisenko\Desktop\ФОТКИ!\IMG-20230214-WA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14554"/>
            <a:ext cx="301625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857224" y="2500306"/>
            <a:ext cx="8035951" cy="409734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785926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 с работой нашего ДОУ </a:t>
            </a:r>
          </a:p>
          <a:p>
            <a:pPr algn="ctr"/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можете познакомиться на  сайте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Тел./факс: 8(86163) 26-4-72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ds10ds@yandex.ru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сонлышко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рф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42845" y="571480"/>
            <a:ext cx="6072229" cy="578647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федеральные государственные образовательные стандарты (ФГОС) изменяют содержание образовательного процесса, в котором необходимо выявить и раскрыть потенциал каждого ребенка, развить его индивидуальность, создать оптимальные условия для обогащения жизненного опыта и личностного роста; обеспечить ресурсы для самореализации детей. Опыт показывает, что наличие интеллектуальных способностей у детей, играет в жизни человека немаловажную роль.     Эффективное развитие интеллектуальных способностей детей дошкольного возраста – одна из актуальных проблем современности. Так как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школе, а развитие интеллектуальных способностей ребёнка происходит, благодаря тренировке каждой из его составляющих: мышления, восприятия, внимания, памяти, воображения.</a:t>
            </a:r>
          </a:p>
        </p:txBody>
      </p:sp>
      <p:pic>
        <p:nvPicPr>
          <p:cNvPr id="7" name="Picture 2" descr="H:\конференция в славянске\семинар славянск фото\IMG_2016-08-17_09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500330" cy="1875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4214842" cy="584043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 воспитание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в нашем ДОУ - это систематическое и целенаправленное педагогическое воздействие на подрастающего человека с целью развития умственных способностей. Это воздействие осуществляется воспитателями, специалистами и включает систему разнообразных средств, методов, создание условий, обеспечивающих интеллектуальное развитие детей.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risenko\Desktop\фото с телефона Еременко (2)\IMG-20220822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СОЧИ\IMG_20220803_1032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636"/>
            <a:ext cx="235745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СОЧИ\IMG-20221005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185738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фото с телефона Еременко (2)\фото с телефона Еременко\IMG_20210408_1035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214686"/>
            <a:ext cx="2286016" cy="1573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85728"/>
            <a:ext cx="6858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задачами умственного воспитания дошкольников являются: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формирование правильных представлений об окружающем, о простейших явлениях природы и общественной жизни;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познавательных психических процессов – ощущений, восприятий, памяти, воображения, мышления, речи;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любознательности и умственных способностей;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интеллектуальных умений и навыков; •формирование простейших способов умственной деятельности.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•сенсорное воспитание (развитие);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мыслительной деятельности (овладение мыслительными операциями, познавательными процессами и способностями);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•становление речи;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•воспитание любознательности, познавательных интересов;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•формирование системы элементарных знаний о предметах и явлениях окружающей жизни как условие умственного роста.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285728"/>
            <a:ext cx="7643835" cy="631192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задачи реализуются во всех образовательных областях и доступны в следующих формах: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ООД;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совместная деятельность воспитателя, специалистов с детьми;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совместная деятельность детей;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индивидуальная работа воспитателя, специалистов с ребенком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600" b="1" dirty="0" smtClean="0"/>
          </a:p>
        </p:txBody>
      </p:sp>
      <p:pic>
        <p:nvPicPr>
          <p:cNvPr id="6" name="Рисунок 5" descr="C:\Users\Borisenko\Desktop\фото с телефона Еременко (2)\фото с телефона Еременко\IMG_20200207_154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1714512" cy="228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Borisenko\Desktop\фото с телефона Еременко (2)\фото с телефона Еременко\IMG_20210210_1006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928934"/>
            <a:ext cx="1643074" cy="237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ФОТО Будь здоров\IMG-20221128-WA0022.jpg"/>
          <p:cNvPicPr/>
          <p:nvPr/>
        </p:nvPicPr>
        <p:blipFill>
          <a:blip r:embed="rId5" cstate="print"/>
          <a:srcRect l="19949" b="2401"/>
          <a:stretch>
            <a:fillRect/>
          </a:stretch>
        </p:blipFill>
        <p:spPr bwMode="auto">
          <a:xfrm>
            <a:off x="6643702" y="2428868"/>
            <a:ext cx="2286016" cy="155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фото с телефона Еременко (2)\фото с телефона Еременко\IMG_20211015_0806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357694"/>
            <a:ext cx="217331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Даше\20190826_1003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428868"/>
            <a:ext cx="228601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Зеленый огонек\Фотки ПДД 22\IMG_20221026_095845.jpg"/>
          <p:cNvPicPr/>
          <p:nvPr/>
        </p:nvPicPr>
        <p:blipFill>
          <a:blip r:embed="rId8" cstate="print"/>
          <a:srcRect t="10088"/>
          <a:stretch>
            <a:fillRect/>
          </a:stretch>
        </p:blipFill>
        <p:spPr bwMode="auto">
          <a:xfrm>
            <a:off x="4143372" y="4357694"/>
            <a:ext cx="2143140" cy="141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14282" y="142853"/>
            <a:ext cx="5929354" cy="364333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осуществляется через такие средства развития интеллекта у детей как - игры, просмотр и обсуждение, создание ситуаций, наблюдения, изготовление, проектную деятельность, викторины, оформление выставок, инсценирование и драматизацию, продуктивную деятельность, пение, танцы, физкультурные занятия, работу с родителями.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строится с учетом индивидуальных и возрастных особенностей воспитанников, социального заказа родителей.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Рисунок 6" descr="C:\Users\Borisenko\Desktop\ФОТО Будь здоров\DSC06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71678"/>
            <a:ext cx="2643206" cy="1713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ФОТО Будь здоров\IMG-20221130-WA0009.jpg"/>
          <p:cNvPicPr/>
          <p:nvPr/>
        </p:nvPicPr>
        <p:blipFill>
          <a:blip r:embed="rId4" cstate="print"/>
          <a:srcRect t="6879" b="3700"/>
          <a:stretch>
            <a:fillRect/>
          </a:stretch>
        </p:blipFill>
        <p:spPr bwMode="auto">
          <a:xfrm>
            <a:off x="6357950" y="4000504"/>
            <a:ext cx="242889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Зеленый огонек\Фотки ПДД 22\IMG-20221030-WA0009.jpg"/>
          <p:cNvPicPr/>
          <p:nvPr/>
        </p:nvPicPr>
        <p:blipFill>
          <a:blip r:embed="rId5" cstate="print"/>
          <a:srcRect t="8334"/>
          <a:stretch>
            <a:fillRect/>
          </a:stretch>
        </p:blipFill>
        <p:spPr bwMode="auto">
          <a:xfrm>
            <a:off x="214283" y="3714752"/>
            <a:ext cx="228601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ФОТО Будь здоров\IMG-20221101-WA004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857628"/>
            <a:ext cx="264320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42852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детском саду проводятся занятия познавательного цикла.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Развивая у детей представления о человеке в истории и культуре, педагоги используют привлекательные познавательно-исследовательские занятия, в ходе которых у детей формируется представления об истории цивилизации, родного края, а также происходит осознание детьми своих прав и свобод.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Borisenko\Desktop\СОЧИ\IMG_20220913_095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2729696" cy="153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для И.И\IMG_20220407_135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2214578" cy="1688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для И.И\DSC_05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229369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C:\Users\Админ\Downloads\IMG_2017-11-20_154917_HDR.jpg"/>
          <p:cNvPicPr>
            <a:picLocks noChangeAspect="1" noChangeArrowheads="1"/>
          </p:cNvPicPr>
          <p:nvPr/>
        </p:nvPicPr>
        <p:blipFill>
          <a:blip r:embed="rId6" cstate="print"/>
          <a:srcRect b="9756"/>
          <a:stretch>
            <a:fillRect/>
          </a:stretch>
        </p:blipFill>
        <p:spPr bwMode="auto">
          <a:xfrm>
            <a:off x="6143636" y="4000504"/>
            <a:ext cx="2511680" cy="17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C:\Users\Админ\Desktop\trud-detei-2.jpg"/>
          <p:cNvPicPr>
            <a:picLocks noChangeAspect="1" noChangeArrowheads="1"/>
          </p:cNvPicPr>
          <p:nvPr/>
        </p:nvPicPr>
        <p:blipFill>
          <a:blip r:embed="rId7" cstate="print"/>
          <a:srcRect t="25227"/>
          <a:stretch>
            <a:fillRect/>
          </a:stretch>
        </p:blipFill>
        <p:spPr bwMode="auto">
          <a:xfrm>
            <a:off x="1857356" y="4714884"/>
            <a:ext cx="2143140" cy="179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Borisenko\Desktop\Фото для ВГ\IMG-20220831-WA0011.jpg"/>
          <p:cNvPicPr>
            <a:picLocks/>
          </p:cNvPicPr>
          <p:nvPr/>
        </p:nvPicPr>
        <p:blipFill>
          <a:blip r:embed="rId3" cstate="print"/>
          <a:srcRect t="4976" b="4976"/>
          <a:stretch>
            <a:fillRect/>
          </a:stretch>
        </p:blipFill>
        <p:spPr bwMode="auto">
          <a:xfrm>
            <a:off x="6643702" y="4714884"/>
            <a:ext cx="2319328" cy="158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60722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умственного развития существенное значение имеет приобретение дошкольниками математических представлений.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данной области в своей работе педагоги ДОУ уделяют особое внимание. Для развития познавательного интереса к математическим знаниям мы используем разнообразные методы и приемы. Одним из эффективных средств интеллектуального развития дошкольников - являются дидактические и развивающие игры. В практику своей работы мы включаем развивающие игры, где закрепляем полученные знания и умения у детей, помогаем приобретать им новые знания и навыки.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Borisenko\Desktop\Фото для ВГ\IMG-20220905-WA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157163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Фото для ВГ\IMG-20220905-WA0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15001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Borisenko\Desktop\Фото для ВГ\IMG-20220913-WA0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256"/>
            <a:ext cx="250033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Фото для ВГ\IMG-20220905-WA00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000240"/>
            <a:ext cx="1714512" cy="226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79389" y="357166"/>
            <a:ext cx="53213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любой серии развивающих игр зарождаются и развиваются интеллектуальные качества: внимание, память, особенно зрительная, умение находить зависимости и закономерности, классифицировать и систематизировать материал, моделировать и конструировать. У детей развивается способность к комбинированию, т.е. умение создавать новые комбинации из имеющихся элементов, деталей, предметов, умение находить ошибки и недостатки, способность предвидеть результаты своих действий.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5" name="Рисунок 4" descr="C:\Users\Borisenko\Desktop\Фото для ВГ\IMG-20220907-WA0012 —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Borisenko\Desktop\Фото для ВГ\IMG-20220831-WA0009.jpg"/>
          <p:cNvPicPr>
            <a:picLocks/>
          </p:cNvPicPr>
          <p:nvPr/>
        </p:nvPicPr>
        <p:blipFill>
          <a:blip r:embed="rId4" cstate="print"/>
          <a:srcRect t="4460" b="4460"/>
          <a:stretch>
            <a:fillRect/>
          </a:stretch>
        </p:blipFill>
        <p:spPr bwMode="auto">
          <a:xfrm>
            <a:off x="6715140" y="4000504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Рисунок 6" descr="C:\Users\Borisenko\Desktop\Фото для ВГ\IMG-20220905-WA0025.jpg"/>
          <p:cNvPicPr/>
          <p:nvPr/>
        </p:nvPicPr>
        <p:blipFill>
          <a:blip r:embed="rId5" cstate="print"/>
          <a:srcRect l="6061"/>
          <a:stretch>
            <a:fillRect/>
          </a:stretch>
        </p:blipFill>
        <p:spPr bwMode="auto">
          <a:xfrm>
            <a:off x="142844" y="4214818"/>
            <a:ext cx="200026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Фото для ВГ\IMG-20220907-WA00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214818"/>
            <a:ext cx="164307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Фото для ВГ\IMG-20220914-WA0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214818"/>
            <a:ext cx="2071702" cy="159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764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      Муниципальное автономное дошкольное образовательное учреждение – детский сад №10 станицы Старовеличковской  Основные показатели и     результаты работы в части интеллектуального развития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Borisenko</cp:lastModifiedBy>
  <cp:revision>36</cp:revision>
  <dcterms:created xsi:type="dcterms:W3CDTF">2012-09-03T18:23:50Z</dcterms:created>
  <dcterms:modified xsi:type="dcterms:W3CDTF">2024-04-10T11:47:47Z</dcterms:modified>
</cp:coreProperties>
</file>