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0" r:id="rId7"/>
    <p:sldId id="272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11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13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67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28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02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914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64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74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21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55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8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C6F6-C36B-47BE-B433-9B4581A1C6EE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C734-622B-45F8-85C7-68B5F6676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68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9971" y="560503"/>
            <a:ext cx="7792598" cy="87947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66"/>
                </a:solidFill>
                <a:latin typeface="Monotype Corsiva" panose="03010101010201010101" pitchFamily="66" charset="0"/>
              </a:rPr>
              <a:t>Муниципальное бюджетное дошкольное образовательное учреждение № 16 «Детский сад комбинированного вида»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9804" y="2116377"/>
            <a:ext cx="7153618" cy="1655762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Основные показатели и результаты деятельности в части развития познавательных и творческих способностей детей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43429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959" y="1585072"/>
            <a:ext cx="8365476" cy="238760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Полноценное </a:t>
            </a:r>
            <a:r>
              <a:rPr lang="ru-RU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развитие личности возможно только в том случае, если в дошкольном возрасте  в равной мере формируется познавательные  и творческие способности ребенка в процессе разнообразных видов деятельности.</a:t>
            </a:r>
            <a:r>
              <a:rPr lang="en-US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Поэтому</a:t>
            </a:r>
            <a:r>
              <a:rPr lang="en-US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в нашем детском саду мы используем различные формы, способы, методы и средства, основанные на поддержке детской инициативы, которые являются фундаментом для построения образовательной деятельности. </a:t>
            </a: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2564" y="341115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Развитие познавательных способностей детей в нашем саду происходит через включение их в различные виды деятельности:</a:t>
            </a:r>
            <a:endParaRPr lang="ru-RU" sz="2400" b="1" dirty="0" smtClean="0">
              <a:solidFill>
                <a:srgbClr val="FF0066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игровую;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познавательную;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продуктивную (рисование, лепка, аппликация, конструирование);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двигательную.</a:t>
            </a: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47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9080" y="528810"/>
            <a:ext cx="9144000" cy="171421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Познавательная деятельность</a:t>
            </a:r>
            <a:b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Экологическое воспитание </a:t>
            </a:r>
            <a:b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 рамках реализации проектно-исследовательской </a:t>
            </a:r>
            <a:b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деятельности по экологическому воспитанию </a:t>
            </a:r>
            <a:b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«Природа наш друг, не губи ее!»</a:t>
            </a:r>
            <a:endParaRPr lang="ru-RU" sz="2800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5243" y="2277213"/>
            <a:ext cx="7550226" cy="494621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Проведен конкурс детского рисунка «Природа родного края»</a:t>
            </a:r>
            <a:endParaRPr lang="ru-RU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27148" y="2689205"/>
            <a:ext cx="4916724" cy="31607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27635" y="2797362"/>
            <a:ext cx="5159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Выставки детского рисунка: «Всемирный день китов», «Всемирный день кошек»</a:t>
            </a:r>
            <a:endParaRPr lang="ru-RU" sz="2400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49947" y="3578840"/>
            <a:ext cx="3955055" cy="28186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174" y="5899399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Выставки фоторабот «Я и природа», «Зеленая Россия</a:t>
            </a:r>
            <a:endParaRPr lang="ru-RU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23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7770" y="352540"/>
            <a:ext cx="6555036" cy="81524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Познавательная деятельность</a:t>
            </a:r>
            <a:b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Обучение правилам безопасного поведения на дороге</a:t>
            </a:r>
            <a:endParaRPr lang="ru-RU" sz="2800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0" y="1145755"/>
            <a:ext cx="4410420" cy="33078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40539" y="2340951"/>
            <a:ext cx="4514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Участие в акции «Мы за безопасный </a:t>
            </a:r>
          </a:p>
          <a:p>
            <a:pPr algn="r"/>
            <a:r>
              <a:rPr lang="ru-RU" sz="24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новый год»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56" y="3134913"/>
            <a:ext cx="4432801" cy="3198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72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3185" y="527453"/>
            <a:ext cx="6646843" cy="200642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Продуктивная деятельность 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(рисование, лепка, аппликация, конструирование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)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4" y="774865"/>
            <a:ext cx="4340645" cy="32554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93234" y="2087563"/>
            <a:ext cx="4089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Двигательная деятельность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29897" y="2670216"/>
            <a:ext cx="5077947" cy="3058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031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8785" y="2962180"/>
            <a:ext cx="7814631" cy="23876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Творческие способности детей  мы развиваем, используя такие формы, 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как: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речевые 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игры;</a:t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 сюжетно-ролевые игры;</a:t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 литературные викторины, конкурсы, досуги, развлечения;</a:t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 театрализованная 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291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108" y="957109"/>
            <a:ext cx="7517175" cy="115812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Р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ечевые игры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496703" y="215183"/>
            <a:ext cx="3492348" cy="29797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1060" y="323803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Сюжетно-ролевые игры</a:t>
            </a:r>
            <a:r>
              <a:rPr lang="ru-RU" sz="1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4433" y="3791178"/>
            <a:ext cx="4361834" cy="27142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6727" y="1444641"/>
            <a:ext cx="552266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Литературные викторины, конкурсы, 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досуги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развлечения, театрализованная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деятельность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66052" y="2756185"/>
            <a:ext cx="4781321" cy="358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492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91209" y="663233"/>
            <a:ext cx="6404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Результат деятельности</a:t>
            </a:r>
          </a:p>
          <a:p>
            <a:pPr algn="ctr"/>
            <a:endParaRPr lang="ru-RU" sz="320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Наши педагоги  учат детей видеть мир по-особенному, находить незаметное для других, улавливать интересное и побуждают желание создавать что-то новое, свое неповторимое. Это способствует развитию познавательных и творческих способностей детей.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756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184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образовательное учреждение № 16 «Детский сад комбинированного вида»</vt:lpstr>
      <vt:lpstr> Полноценное развитие личности возможно только в том случае, если в дошкольном возрасте  в равной мере формируется познавательные  и творческие способности ребенка в процессе разнообразных видов деятельности. Поэтому в нашем детском саду мы используем различные формы, способы, методы и средства, основанные на поддержке детской инициативы, которые являются фундаментом для построения образовательной деятельности.  </vt:lpstr>
      <vt:lpstr>Познавательная деятельность Экологическое воспитание  В рамках реализации проектно-исследовательской  деятельности по экологическому воспитанию  «Природа наш друг, не губи ее!»</vt:lpstr>
      <vt:lpstr>Познавательная деятельность Обучение правилам безопасного поведения на дороге</vt:lpstr>
      <vt:lpstr>Продуктивная деятельность (рисование, лепка, аппликация, конструирование) </vt:lpstr>
      <vt:lpstr>Творческие способности детей  мы развиваем, используя такие формы, как: речевые игры;  сюжетно-ролевые игры;  литературные викторины, конкурсы, досуги, развлечения;  театрализованная деятельность </vt:lpstr>
      <vt:lpstr> Речевые игры 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 16 «Детский сад комбинированного вида»</dc:title>
  <dc:creator>МБДОУ16</dc:creator>
  <cp:lastModifiedBy>Андрей</cp:lastModifiedBy>
  <cp:revision>28</cp:revision>
  <dcterms:created xsi:type="dcterms:W3CDTF">2019-08-12T07:42:52Z</dcterms:created>
  <dcterms:modified xsi:type="dcterms:W3CDTF">2020-05-09T08:34:37Z</dcterms:modified>
</cp:coreProperties>
</file>