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амка культура и искусство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амка культура и искусство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амка культура и искусство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амка культура и искусство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Тишакова Дарья Эдуардовна</dc:creator>
  <cp:lastModifiedBy>Borisenko</cp:lastModifiedBy>
  <cp:revision>3</cp:revision>
  <dcterms:created xsi:type="dcterms:W3CDTF">2022-12-16T06:22:02Z</dcterms:created>
  <dcterms:modified xsi:type="dcterms:W3CDTF">2023-02-14T10:53:11Z</dcterms:modified>
</cp:coreProperties>
</file>