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C122-65AD-49DE-860D-EAED688E7CC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s10ds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&#1089;&#1086;&#1085;&#1083;&#1099;&#1096;&#1082;&#1086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714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– детский сад №10 станицы Старовеличковской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/>
            </a:r>
            <a:b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endParaRPr lang="ru-RU" sz="40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1266" name="Picture 2" descr="http://peredshkoloy.ru/wp-content/uploads/2015/04/Hud.-e%60stet.-st.gr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0" y="5086596"/>
            <a:ext cx="1571634" cy="1523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85992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Основные показатели и результаты работы</a:t>
            </a:r>
          </a:p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части развития художественно-эстетического восприятия у детей</a:t>
            </a:r>
            <a:endParaRPr lang="ru-RU" sz="4400" dirty="0"/>
          </a:p>
        </p:txBody>
      </p:sp>
      <p:pic>
        <p:nvPicPr>
          <p:cNvPr id="8" name="Рисунок 7" descr="https://phonoteka.org/uploads/posts/2021-05/1620723852_11-phonoteka_org-p-fon-dlya-prezentatsii-deti-chitayut-1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14950"/>
            <a:ext cx="1357322" cy="13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atherineasquithgallery.com/uploads/posts/2021-03/1614551682_25-p-kartinka-noti-na-belom-fone-2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571612"/>
            <a:ext cx="1785950" cy="9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072494" cy="35004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Театр, как известно, любят и дети, и взрослые. Его возможности многообразны, а сила воздействия велика.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— один из самых доступных видов искусства для детей, помогающий решить многие актуальные проблемы педагогики и психологии связанные с художественным образованием и воспитанием, формированием эстетического вкуса, нравственным воспитанием, развитием коммуникативных качеств личности, воспитанием воли, развитием памяти, воображения, фантазии, речи, созданию положительного настроения, решением конфликтных ситуаций через игру.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радует детей, развлекает и развивает их. Именно поэтому театрализованную деятельность так любят дети, а педагоги нашего ДОУ широко используют её в решении многих задач, связанных с образованием, воспитанием и развитием ребёнка.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этим, при работе с детьми дошкольного возраста нельзя недооценивать силу театрализованной. Данная деятельность занимает особое место среди разнообразных форм обучения, воспитания и всестороннего развития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дошкольников к театру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Borisenko\Desktop\фото с телефона Еременко (2)\фото с телефона Еременко\WhatsApp Images\IMG-20210821-WA00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480"/>
            <a:ext cx="2357455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фото с телефона Еременко (2)\фото с телефона Еременко\WhatsApp Images\IMG-20210821-WA0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221457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Borisenko\Desktop\фото с телефона Еременко (2)\фото с телефона Еременко\WhatsApp Images\IMG-20210821-WA00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71480"/>
            <a:ext cx="1855840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Borisenko\Desktop\фото с телефона Еременко (2)\фото с телефона Еременко\WhatsApp Images\IMG-20210821-WA00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500306"/>
            <a:ext cx="2305050" cy="172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:\Users\Администратор\Desktop\Альбом 1\IMG-20220823-WA00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357695"/>
            <a:ext cx="264320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929190" y="3929066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Театрализованные игры</a:t>
            </a:r>
            <a:endParaRPr lang="ru-RU" dirty="0"/>
          </a:p>
        </p:txBody>
      </p:sp>
      <p:pic>
        <p:nvPicPr>
          <p:cNvPr id="17" name="Рисунок 16" descr="C:\Users\Администратор\Desktop\Альбом 1\20220531_094457.jpg"/>
          <p:cNvPicPr/>
          <p:nvPr/>
        </p:nvPicPr>
        <p:blipFill>
          <a:blip r:embed="rId8" cstate="print"/>
          <a:srcRect t="15819"/>
          <a:stretch>
            <a:fillRect/>
          </a:stretch>
        </p:blipFill>
        <p:spPr bwMode="auto">
          <a:xfrm>
            <a:off x="4000496" y="3714752"/>
            <a:ext cx="1619250" cy="266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C:\Users\Администратор\Desktop\IMG-20220825-WA000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500570"/>
            <a:ext cx="1833568" cy="175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C:\Users\Администратор\Desktop\IMG-20220825-WA0005.jpg"/>
          <p:cNvPicPr/>
          <p:nvPr/>
        </p:nvPicPr>
        <p:blipFill>
          <a:blip r:embed="rId10" cstate="print"/>
          <a:srcRect t="7955" b="15909"/>
          <a:stretch>
            <a:fillRect/>
          </a:stretch>
        </p:blipFill>
        <p:spPr bwMode="auto">
          <a:xfrm>
            <a:off x="3357554" y="2285992"/>
            <a:ext cx="2843219" cy="131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нравится нашим ребятам самим играть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роли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5045" b="5045"/>
          <a:stretch>
            <a:fillRect/>
          </a:stretch>
        </p:blipFill>
        <p:spPr bwMode="auto">
          <a:xfrm>
            <a:off x="846171" y="690903"/>
            <a:ext cx="24288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:\Фото\фото\8 марта\Ерёменко\IMG_20220304_094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071546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Фото\фото\8 марта\WhatsApp Image 2022-03-03 at 14.46.2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714356"/>
            <a:ext cx="1995485" cy="2217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Фото\фото\2021 год\1 июня\17fb39c2-05ba-4b46-af41-7e16c63fd3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143248"/>
            <a:ext cx="2500329" cy="207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:\Фото\фото\2021 год\1 июня\90d445aa-794a-481a-8979-8a7fabda3dc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643446"/>
            <a:ext cx="2857520" cy="164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Фото\фото\2021 год\День Ивана Купала\IMG_20210707_105404.jpg"/>
          <p:cNvPicPr/>
          <p:nvPr/>
        </p:nvPicPr>
        <p:blipFill>
          <a:blip r:embed="rId8" cstate="print"/>
          <a:srcRect r="38023"/>
          <a:stretch>
            <a:fillRect/>
          </a:stretch>
        </p:blipFill>
        <p:spPr bwMode="auto">
          <a:xfrm rot="5400000">
            <a:off x="3700451" y="3157541"/>
            <a:ext cx="1848252" cy="167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:\Фото\фото\2021 год\Осеняя ярмарка\IMG_20210928_104304.jpg"/>
          <p:cNvPicPr/>
          <p:nvPr/>
        </p:nvPicPr>
        <p:blipFill>
          <a:blip r:embed="rId9" cstate="print"/>
          <a:srcRect r="22380" b="19149"/>
          <a:stretch>
            <a:fillRect/>
          </a:stretch>
        </p:blipFill>
        <p:spPr bwMode="auto">
          <a:xfrm>
            <a:off x="6215074" y="3071810"/>
            <a:ext cx="207170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каждой возрастной группе имеются уголки театрализации, в которых представлены различные виды театров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Borisenko\Desktop\для И.И\IMG-20221219-WA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2357454" cy="1834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Borisenko\Desktop\для И.И\IMG-20221219-WA0015.jpg"/>
          <p:cNvPicPr/>
          <p:nvPr/>
        </p:nvPicPr>
        <p:blipFill>
          <a:blip r:embed="rId4" cstate="print"/>
          <a:srcRect l="3577" t="10912" b="1274"/>
          <a:stretch>
            <a:fillRect/>
          </a:stretch>
        </p:blipFill>
        <p:spPr bwMode="auto">
          <a:xfrm>
            <a:off x="3357554" y="3500438"/>
            <a:ext cx="278608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Borisenko\Desktop\для И.И\IMG-20221219-WA00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428736"/>
            <a:ext cx="2200275" cy="1650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для И.И\IMG-20221219-WA00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286124"/>
            <a:ext cx="1928825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для И.И\IMG-20221219-WA005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357562"/>
            <a:ext cx="200026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pg12.ru/userfiles/afisha/events/553/img1554032231409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142984"/>
            <a:ext cx="228601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это место, где дети познают музыку и её красоту. Содержание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поможет не только окунуться в мир музыки и расширить представления о ней, но и укрепить психическое и физическое здоровье малышей, позволяет выявить творческие способности каждого ребёнка, развивать эстетический вкус, активизирует эмоциональную сферу, мышление, речь.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lubmama.ru/uploads/posts/2022-08/1661136480_26-klubmama-ru-p-muzikalnaya-podelka-v-sadik-foto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14554"/>
            <a:ext cx="242889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melkie.net/wp-content/uploads/2018/02/igrushki-v-muzykalnom-ugolk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14554"/>
            <a:ext cx="2428892" cy="1753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upload2.schoolrm.ru/iblock/e46/e4659df41d922ef67ad114139b1470c5/5c05ed20f959e2b2d5ff6cd173dd5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214818"/>
            <a:ext cx="242889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s://i.ytimg.com/vi/Asn1NCheuXk/maxresdefault.jpg"/>
          <p:cNvPicPr/>
          <p:nvPr/>
        </p:nvPicPr>
        <p:blipFill>
          <a:blip r:embed="rId6" cstate="print"/>
          <a:srcRect l="12671" r="18233"/>
          <a:stretch>
            <a:fillRect/>
          </a:stretch>
        </p:blipFill>
        <p:spPr bwMode="auto">
          <a:xfrm>
            <a:off x="4857752" y="4214818"/>
            <a:ext cx="2357454" cy="1911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 представить себе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детство в отсутствии книги.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Сопровождая человека с самых первых лет его жизни,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огромное воздействие на формирование и обогащение речи 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она развивает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предоставляет прекрасные образцы русского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литературного языка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Прослушивая известную сказку, стихотворение,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 волнуется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тревожится одновременно с персонажами. Так он учится осознавать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произведения и посредством этого развивается как индивидуум.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honoteka.org/uploads/posts/2021-05/1620723852_11-phonoteka_org-p-fon-dlya-prezentatsii-deti-chitayut-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7200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ad41.edusite.ru/images/p152_clip_image006.jpg"/>
          <p:cNvPicPr/>
          <p:nvPr/>
        </p:nvPicPr>
        <p:blipFill>
          <a:blip r:embed="rId3" cstate="print"/>
          <a:srcRect l="4000" t="14518" r="2167" b="10763"/>
          <a:stretch>
            <a:fillRect/>
          </a:stretch>
        </p:blipFill>
        <p:spPr bwMode="auto">
          <a:xfrm>
            <a:off x="642910" y="2285992"/>
            <a:ext cx="185738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storage.yandexcloud.net/x-ke/legacy/files/ds7-vzm/events/17a7862406f8af9b2e8236d01a00e17c.JPG"/>
          <p:cNvPicPr/>
          <p:nvPr/>
        </p:nvPicPr>
        <p:blipFill>
          <a:blip r:embed="rId4"/>
          <a:srcRect l="23875" t="6167" r="24125"/>
          <a:stretch>
            <a:fillRect/>
          </a:stretch>
        </p:blipFill>
        <p:spPr bwMode="auto">
          <a:xfrm>
            <a:off x="6429388" y="2143116"/>
            <a:ext cx="185738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Новая папка\фото\развивающая среда\IMG_2016-08-22_103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429132"/>
            <a:ext cx="157163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8215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Книжный уголок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необходимый элемент развивающей предметной среды в групповой комнате дошкольного учреждения. Его наличие обязательно во всех возрастных группах, а содержание  зависит от возраста  детей. Уголок книги располагают вдали от мест игр детей, поскольку шумные игры могут отвлечь ребёнка от сосредоточенного общения с книгой.</a:t>
            </a:r>
          </a:p>
          <a:p>
            <a:endParaRPr lang="ru-RU" dirty="0"/>
          </a:p>
        </p:txBody>
      </p:sp>
      <p:pic>
        <p:nvPicPr>
          <p:cNvPr id="9" name="Рисунок 8" descr="C:\Users\Borisenko\Desktop\для И.И\IMG-20221222-WA00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71867" y="4714884"/>
            <a:ext cx="2143139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для И.И\IMG-20221222-WA0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000240"/>
            <a:ext cx="185738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www.maam.ru/upload/blogs/detsad-296740-1432976613.jpg"/>
          <p:cNvPicPr/>
          <p:nvPr/>
        </p:nvPicPr>
        <p:blipFill>
          <a:blip r:embed="rId8"/>
          <a:srcRect l="16790" t="14889" r="3418"/>
          <a:stretch>
            <a:fillRect/>
          </a:stretch>
        </p:blipFill>
        <p:spPr bwMode="auto">
          <a:xfrm>
            <a:off x="785786" y="4714885"/>
            <a:ext cx="207170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Чтение, рассказывание и пересказывание художественной литературы ребенку-дошкольнику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огромное влияние на интеллектуальное, умственное, творческое, психологическое и психофизиологическое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Чтение развивает художественно-речевые навыки, формирует нравственную и культурную сторону ребенка, передает представления о жизни, труде, об отношении к природе, развивая, тем самым, социальный опыт и трудовую деятельность дошкольника.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Borisenko\Desktop\фото с телефона Еременко (2)\фото с телефона Еременко\IMG_20210210_100616.jpg"/>
          <p:cNvPicPr/>
          <p:nvPr/>
        </p:nvPicPr>
        <p:blipFill>
          <a:blip r:embed="rId3" cstate="print"/>
          <a:srcRect l="4485"/>
          <a:stretch>
            <a:fillRect/>
          </a:stretch>
        </p:blipFill>
        <p:spPr bwMode="auto">
          <a:xfrm>
            <a:off x="928662" y="2500306"/>
            <a:ext cx="207170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Фото\фото\2021 год\день космонавтики\WhatsApp Image 2021-04-09 at 13.05.2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71744"/>
            <a:ext cx="2071702" cy="163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Фото\фото\23 ФЕВРАЛЯ\Агния Барто\WhatsApp Image 2022-02-18 at 12.12.38 (1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00570"/>
            <a:ext cx="2071702" cy="158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фото\2021 год\день космонавтики\WhatsApp Image 2021-04-09 at 11.20.50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500570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Borisenko\Desktop\фото с телефона Еременко (2)\фото с телефона Еременко\WhatsApp Images\IMG-20220310-WA00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928934"/>
            <a:ext cx="1821656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нашего детского сада очень часто посещают детскую библиотеку станицы Старовеличковской. Работники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всегда радушно встречают  ребят и предлагают совершить увлекательное путешествие в мир книг. Дети с большим интересом и завораживающими взглядами слушают рассказ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библиотекаря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Она знакомит детей с коллекцией книг, журналов, рассказывает о правильном обращении с книгами, как выбирать книги и как вести себя на абонементе и в читальном зале. Ребята узнали, по какому принципу они располагаются в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больше любят читать дети.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всегда с большим восторгом, а кто и затаив дыхание, смотрят на множество книг в красивых переплётах, на замечательно оформленных стеллажах. Такое количество книг можно увидеть только в библиотеке.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Фото\фото\2021 год\Фото прошлые года\DSCN31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250033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Фото\фото\2021 год\Фото прошлые года\DSCN31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42"/>
            <a:ext cx="237649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Фото\фото\2021 год\Фото прошлые года\DSCN25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57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система работы предполагает тесное сотрудничество всех специалистов в нашем детском саду: 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 руководителя,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педагога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старшего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заведующей детским садом. Каждый сотрудник берет на себя определенные функциональные обязанности в области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эстетического развития дошкольников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Целенаправленная и согласованная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всех специалистов достигается благодаря совместному планированию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воспитательно-образовательного процесса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AutoShape 2" descr="https://skokzr.pl/wp-content/uploads/sites/3/2019/06/u00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857232"/>
            <a:ext cx="75724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воспитание направлено на развитие способностей дошкольников воспринимать, чувствовать и понимать прекрасное, замечать хорошее и плохое, творчески самостоятельно действовать, приобщаясь тем самым к различным видам художественной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рассматриваем художественно эстетическое воспитание дошкольников, как важнейшее средство формирования отношения ребёнка к действительности, средство его нравственного и умственного воспитания, и в конечном итоге средство формирования духовно богатой и всесторонне развитой личности.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Borisenko\Desktop\фото с телефона Еременко (2)\фото с телефона Еременко\IMG_20210712_160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357694"/>
            <a:ext cx="24288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фото с телефона Еременко (2)\фото с телефона Еременко\IMG_20220427_081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357694"/>
            <a:ext cx="24288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43578"/>
          </a:xfrm>
        </p:spPr>
        <p:txBody>
          <a:bodyPr>
            <a:normAutofit/>
          </a:bodyPr>
          <a:lstStyle/>
          <a:p>
            <a: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Подробнее с работой нашего ДОУ </a:t>
            </a:r>
            <a:b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можете познакомиться на сайте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Тел./факс: 8(86163) 26-4-72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ds10ds@yandex.ru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сонлышко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рф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учреждении работа по направлению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дошкольников строится в соответствии с образовательной программой дошкольного учреждения.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педагогического коллектива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обеспечение эмоционального благополучия каждого ребенка и на этой базе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его духовного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творческого потенциала, создание условий для его самореализации.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Borisenko\Desktop\фото с телефона Еременко (2)\фото с телефона Еременко\WhatsApp Images\IMG-20210914-WA0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228601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Borisenko\Desktop\фото с телефона Еременко (2)\фото с телефона Еременко\WhatsApp Images\IMG-20220217-WA0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3116"/>
            <a:ext cx="2516187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Зеленый огонек\Фотки ПДД 22\IMG-20221028-WA0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143380"/>
            <a:ext cx="250033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художественно-эстетической деятельности относится: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Borisenko\Desktop\ФОТО Будь здоров\DSC060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161908" cy="210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Админ\Downloads\IMG_2017-11-20_154917_HDR.jpg"/>
          <p:cNvPicPr/>
          <p:nvPr/>
        </p:nvPicPr>
        <p:blipFill>
          <a:blip r:embed="rId4" cstate="print"/>
          <a:srcRect b="9756"/>
          <a:stretch>
            <a:fillRect/>
          </a:stretch>
        </p:blipFill>
        <p:spPr bwMode="auto">
          <a:xfrm>
            <a:off x="3143240" y="3929066"/>
            <a:ext cx="27860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для И.И\IMG-20221219-WA000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643050"/>
            <a:ext cx="271464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учреждении стали регулярными и традиционными выставки детского рисунка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движения – всем без исключения»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«Осенний пейзаж»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«Наша дружная семья»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s://dop29.ru/images/images_preview/988a1d1f5108ba6bf9985401aa50b869_b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929198"/>
            <a:ext cx="2100268" cy="1500198"/>
          </a:xfrm>
          <a:prstGeom prst="rect">
            <a:avLst/>
          </a:prstGeom>
          <a:noFill/>
        </p:spPr>
      </p:pic>
      <p:pic>
        <p:nvPicPr>
          <p:cNvPr id="7" name="Рисунок 6" descr="C:\Users\Borisenko\Desktop\для И.И\IMG_20221213_1611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264320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ФОТО Будь здоров\IMG-20221202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14488"/>
            <a:ext cx="3228975" cy="178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Зеленый огонек\Фотки ПДД 22\IMG-20221101-WA00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714752"/>
            <a:ext cx="2457804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786322"/>
            <a:ext cx="1610918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поделок из природного и бросового материалов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«Экологическая игрушка»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«Новогодние фантазии»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7" name="Рисунок 6" descr="C:\Users\Borisenko\Desktop\фото с телефона Еременко (2)\фото с телефона Еременко\WhatsApp Images\IMG-20220422-WA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200026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ЭКОЛЯТА\Поделки Эколята\IMG_20221118_12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928670"/>
            <a:ext cx="278608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фото с телефона Еременко (2)\фото с телефона Еременко\WhatsApp Images\IMG-20220420-WA011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23241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фото с телефона Еременко (2)\фото с телефона Еременко\IMG_20200122_0649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071810"/>
            <a:ext cx="2286016" cy="177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esktop\фото с телефона Еременко (2)\фото с телефона Еременко\IMG_20200122_0649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928670"/>
            <a:ext cx="1962150" cy="26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фото с телефона Еременко (2)\фото с телефона Еременко\IMG_20211210_07454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714752"/>
            <a:ext cx="2428892" cy="177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Borisenko\Desktop\фото с телефона Еременко (2)\фото с телефона Еременко\IMG_20220114_06493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 flipH="1" flipV="1">
            <a:off x="2534627" y="4751993"/>
            <a:ext cx="1491853" cy="198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Borisenko\Desktop\фото с телефона Еременко (2)\фото с телефона Еременко\IMG_20220114_0648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4714884"/>
            <a:ext cx="1362075" cy="181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ДОУ ведется работа по дополнительному образованию. Функционирует кружок «Творческая мастерская»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Развивать творчество детей можно по-разному, в том числе работа с подручными материалами, которая включает в себя различные виды создания образов предметов из ткани, природного и бросового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материалов, а также лепка из соленого теста.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с этими материалами дети познают свойства, возможности их преобразования и использование их в различных композициях. В процессе создания поделок у детей закрепляются знания эталонов формы и цвета, формируются четкие и достаточно полные представления о предметах и явлениях окружающей жизни.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Borisenko\Desktop\для И.И\IMG-20221222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1500198" cy="214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для И.И\IMG-20221222-WA0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1520768" cy="202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esktop\для И.И\IMG-20221226-WA0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1809750" cy="1357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для И.И\IMG-20221226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071942"/>
            <a:ext cx="157163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Успешность художественно-эстетической деятельности определяется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cdo-vysokoe.kamenec.edu.by/ru/sm.aspx?guid=5683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143140" cy="1214446"/>
          </a:xfrm>
          <a:prstGeom prst="rect">
            <a:avLst/>
          </a:prstGeom>
          <a:noFill/>
        </p:spPr>
      </p:pic>
      <p:pic>
        <p:nvPicPr>
          <p:cNvPr id="9" name="Рисунок 8" descr="E:\Новая папка\10.  Весенний дожди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35745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esktop\ФОТО Будь здоров\DSC060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00108"/>
            <a:ext cx="214314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фото с телефона Еременко (2)\фото с телефона Еременко\WhatsApp Images\IMG-20211014-WA01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071810"/>
            <a:ext cx="2686050" cy="120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Borisenko\Desktop\фото с телефона Еременко (2)\фото с телефона Еременко\WhatsApp Images\IMG-20210901-WA00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071810"/>
            <a:ext cx="2300819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Borisenko\Desktop\фото с телефона Еременко (2)\image-22-08-22-12-0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000108"/>
            <a:ext cx="2143141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:\Users\Наталья\Desktop\воспитатель года Еременко Н.Н\фото дети\IMG-20190822-WA01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429132"/>
            <a:ext cx="250033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Users\Borisenko\Desktop\фото с телефона Еременко (2)\фото с телефона Еременко\WhatsApp Images\IMG-20220330-WA006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4572008"/>
            <a:ext cx="257176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C:\Users\Borisenko\Desktop\фото с телефона Еременко (2)\фото с телефона Еременко\WhatsApp Images\IMG-20220330-WA003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4500570"/>
            <a:ext cx="150019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273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дошкольное образовательное учреждение – детский сад №10 станицы Старовеличковской   </vt:lpstr>
      <vt:lpstr>    </vt:lpstr>
      <vt:lpstr>В нашем учреждении работа по направлению художественно-эстетическое развитие дошкольников строится в соответствии с образовательной программой дошкольного учреждения. Основная цель педагогического коллектива : обеспечение эмоционального благополучия каждого ребенка и на этой базе развитие его духовного, творческого потенциала, создание условий для его самореализации. </vt:lpstr>
      <vt:lpstr>К художественно-эстетической деятельности относится: Изобразительная деятельность;  Музыкальное восприятие;  Восприятие художественной литературы.  </vt:lpstr>
      <vt:lpstr> В нашем учреждении стали регулярными и традиционными выставки детского рисунка:  «Правила движения – всем без исключения», «Осенний пейзаж», «Наша дружная семья»;   </vt:lpstr>
      <vt:lpstr>   </vt:lpstr>
      <vt:lpstr>В ДОУ ведется работа по дополнительному образованию. Функционирует кружок «Творческая мастерская»</vt:lpstr>
      <vt:lpstr>Успешность художественно-эстетической деятельности определяется </vt:lpstr>
      <vt:lpstr>Музыкальное восприятие</vt:lpstr>
      <vt:lpstr> Театр, как известно, любят и дети, и взрослые. Его возможности многообразны, а сила воздействия велика. Театр — один из самых доступных видов искусства для детей, помогающий решить многие актуальные проблемы педагогики и психологии связанные с художественным образованием и воспитанием, формированием эстетического вкуса, нравственным воспитанием, развитием коммуникативных качеств личности, воспитанием воли, развитием памяти, воображения, фантазии, речи, созданию положительного настроения, решением конфликтных ситуаций через игру. Театр радует детей, развлекает и развивает их. Именно поэтому театрализованную деятельность так любят дети, а педагоги нашего ДОУ широко используют её в решении многих задач, связанных с образованием, воспитанием и развитием ребёнка. В связи с этим, при работе с детьми дошкольного возраста нельзя недооценивать силу театрализованной. Данная деятельность занимает особое место среди разнообразных форм обучения, воспитания и всестороннего развития детей. </vt:lpstr>
      <vt:lpstr>Приобщение дошкольников к театру</vt:lpstr>
      <vt:lpstr>Очень нравится нашим ребятам самим играть  различные роли</vt:lpstr>
      <vt:lpstr>В каждой возрастной группе имеются уголки театрализации, в которых представлены различные виды театров</vt:lpstr>
      <vt:lpstr>Музыкальный уголок - это место, где дети познают музыку и её красоту. Содержание музыкального уголка поможет не только окунуться в мир музыки и расширить представления о ней, но и укрепить психическое и физическое здоровье малышей, позволяет выявить творческие способности каждого ребёнка, развивать эстетический вкус, активизирует эмоциональную сферу, мышление, речь.</vt:lpstr>
      <vt:lpstr>Восприятие художественной литературы  Трудно представить себе дошкольное детство в отсутствии книги.  Сопровождая человека с самых первых лет его жизни, художественная литература оказывает огромное воздействие на формирование и обогащение речи детей: она развивает восприятие, предоставляет прекрасные образцы русского литературного языка. Прослушивая известную сказку, стихотворение, дошкольник волнуется, тревожится одновременно с персонажами. Так он учится осознавать литературные произведения и посредством этого развивается как индивидуум.</vt:lpstr>
      <vt:lpstr>     </vt:lpstr>
      <vt:lpstr>Чтение, рассказывание и пересказывание художественной литературы ребенку-дошкольнику оказывает огромное влияние на интеллектуальное, умственное, творческое, психологическое и психофизиологическое развитие. Чтение развивает художественно-речевые навыки, формирует нравственную и культурную сторону ребенка, передает представления о жизни, труде, об отношении к природе, развивая, тем самым, социальный опыт и трудовую деятельность дошкольника.</vt:lpstr>
      <vt:lpstr> Ребята нашего детского сада очень часто посещают детскую библиотеку станицы Старовеличковской. Работники библиотеки всегда радушно встречают  ребят и предлагают совершить увлекательное путешествие в мир книг. Дети с большим интересом и завораживающими взглядами слушают рассказ библиотекаря. Она знакомит детей с коллекцией книг, журналов, рассказывает о правильном обращении с книгами, как выбирать книги и как вести себя на абонементе и в читальном зале. Ребята узнали, по какому принципу они располагаются в библиотеке, что больше любят читать дети. Ребята всегда с большим восторгом, а кто и затаив дыхание, смотрят на множество книг в красивых переплётах, на замечательно оформленных стеллажах. Такое количество книг можно увидеть только в библиотеке. </vt:lpstr>
      <vt:lpstr>Такая система работы предполагает тесное сотрудничество всех специалистов в нашем детском саду: : музыкального руководителя, воспитателей, педагога дополнительного образования, старшего воспитателя, заведующей детским садом. Каждый сотрудник берет на себя определенные функциональные обязанности в области художественно – эстетического развития дошкольников.  Целенаправленная и согласованная деятельность всех специалистов достигается благодаря совместному планированию воспитательно-образовательного процесса. </vt:lpstr>
      <vt:lpstr>Подробнее с работой нашего ДОУ  вы можете познакомиться на сайте  Тел./факс: 8(86163) 26-4-72 e-mail: ds10ds@yandex.ru http://www.сонлышко.рф/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Borisenko</cp:lastModifiedBy>
  <cp:revision>69</cp:revision>
  <dcterms:created xsi:type="dcterms:W3CDTF">2020-01-08T13:09:15Z</dcterms:created>
  <dcterms:modified xsi:type="dcterms:W3CDTF">2022-12-27T05:39:46Z</dcterms:modified>
</cp:coreProperties>
</file>