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0" r:id="rId3"/>
    <p:sldId id="279" r:id="rId4"/>
    <p:sldId id="303" r:id="rId5"/>
    <p:sldId id="304" r:id="rId6"/>
    <p:sldId id="305" r:id="rId7"/>
    <p:sldId id="287" r:id="rId8"/>
    <p:sldId id="289" r:id="rId9"/>
    <p:sldId id="288" r:id="rId10"/>
    <p:sldId id="306" r:id="rId11"/>
    <p:sldId id="282" r:id="rId12"/>
    <p:sldId id="286" r:id="rId13"/>
    <p:sldId id="290" r:id="rId14"/>
    <p:sldId id="309" r:id="rId15"/>
    <p:sldId id="292" r:id="rId16"/>
    <p:sldId id="294" r:id="rId17"/>
    <p:sldId id="296" r:id="rId18"/>
    <p:sldId id="297" r:id="rId19"/>
    <p:sldId id="308" r:id="rId20"/>
    <p:sldId id="299" r:id="rId21"/>
    <p:sldId id="302" r:id="rId22"/>
    <p:sldId id="30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0E08"/>
    <a:srgbClr val="B92D14"/>
    <a:srgbClr val="35759D"/>
    <a:srgbClr val="35B19D"/>
    <a:srgbClr val="000000"/>
    <a:srgbClr val="FFFF00"/>
    <a:srgbClr val="491403"/>
    <a:srgbClr val="3A100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3501" autoAdjust="0"/>
    <p:restoredTop sz="95596" autoAdjust="0"/>
  </p:normalViewPr>
  <p:slideViewPr>
    <p:cSldViewPr>
      <p:cViewPr>
        <p:scale>
          <a:sx n="93" d="100"/>
          <a:sy n="93" d="100"/>
        </p:scale>
        <p:origin x="-2154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100EF3-F24A-4FA8-9357-95DB6B50983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1733733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EBF58-1ACB-495D-A5AF-CC4D6F5E056E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19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20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9F523-59AF-464C-889A-D9F945ABEF5D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F2ADB-8081-4BC4-9062-A500FCA6F374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5" y="4876800"/>
            <a:ext cx="8534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175" y="5562600"/>
            <a:ext cx="8534400" cy="4572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85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66675"/>
            <a:ext cx="2171700" cy="6334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" y="66675"/>
            <a:ext cx="6362700" cy="633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586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500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3162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8250" y="1905000"/>
            <a:ext cx="3352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352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269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59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17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0394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03600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4652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6675"/>
            <a:ext cx="868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1905000"/>
            <a:ext cx="6858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3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ds10ds@yandex.r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&#1089;&#1086;&#1085;&#1083;&#1099;&#1096;&#1082;&#1086;.&#1088;&#1092;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714620"/>
            <a:ext cx="8496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Основные показатели и результаты работы в части приобщения детей к общечеловеческим ценностям  </a:t>
            </a:r>
            <a:endParaRPr lang="ru-RU" alt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0"/>
            <a:ext cx="80724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детский сад №10 станицы Старовеличковской</a:t>
            </a:r>
          </a:p>
          <a:p>
            <a:endParaRPr lang="ru-RU" sz="44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714752"/>
            <a:ext cx="7922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2028825" algn="l"/>
              </a:tabLst>
            </a:pPr>
            <a:endParaRPr lang="ru-RU" sz="1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>
              <a:tabLst>
                <a:tab pos="2028825" algn="l"/>
              </a:tabLst>
            </a:pPr>
            <a:endParaRPr lang="ru-RU" sz="1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tabLst>
                <a:tab pos="202882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с социально – культурными институтами детства является очень важным при организации данной работы. </a:t>
            </a:r>
          </a:p>
          <a:p>
            <a:pPr lvl="0" algn="ctr">
              <a:tabLst>
                <a:tab pos="202882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тесная работа с Домом культуры, библиотекой, </a:t>
            </a:r>
          </a:p>
          <a:p>
            <a:pPr lvl="0" algn="ctr">
              <a:tabLst>
                <a:tab pos="202882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музыкальной школой через посещение</a:t>
            </a:r>
          </a:p>
          <a:p>
            <a:pPr lvl="0" algn="ctr">
              <a:tabLst>
                <a:tab pos="2028825" algn="l"/>
              </a:tabLst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детьми музея Боевой и трудовой славы станицы Старовеличковской.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85729"/>
            <a:ext cx="75009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Культурное наследие народа – это многовековая истории развития, накопленная народом. Изучение этой истории может значительно обогатить содержание воспитания и обучения детей в области национальной культуры. Приобщение дошкольников к культурному наследию своего народа необходимо для воспитания уважения, гордости за свою малую Родину, что в дальнейшем поможет с уважением и интересом относиться к культурным традициям других народов. Именно в ДОУ, в доступной и разносторонней для детей форме, формируется интерес к национальной культуре. В дошкольном возрасте духовно-нравственные и общечеловеческие ценности ребенок усваивает через культуру родного края, народа при ознакомлении с родным языком и окружающим его природным и социальным миром.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3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357166"/>
            <a:ext cx="7416824" cy="602948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детьми музея станицы Старовеличковской дают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возможность соприкоснуться с жизнью своих предков, познакомиться с их жизненным укладом, обычаями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традициями </a:t>
            </a:r>
            <a:endParaRPr lang="en-US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Borisenko\Desktop\фото с телефона Еременко (2)\image-22-08-22-11-19-14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278608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о с телефона Еременко (2)\image-22-08-22-11-19-17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357298"/>
            <a:ext cx="3016254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о с телефона Еременко (2)\image-22-08-22-11-19-15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786190"/>
            <a:ext cx="25908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для И.И\IMG_20221219_082914_400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857628"/>
            <a:ext cx="3667135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5273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686800" cy="843482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alt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42852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Посещение детской библиотеки всегда проходит ярко                   и поучительно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Borisenko\Desktop\фото с телефона Еременко (2)\image-22-08-22-11-22-2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85794"/>
            <a:ext cx="2571768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о с телефона Еременко (2)\image-22-08-22-11-22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928802"/>
            <a:ext cx="2643206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285860"/>
            <a:ext cx="271464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3714751"/>
            <a:ext cx="3429024" cy="2571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6598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686800" cy="548680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 педагогов и воспитанников в районных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en-US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Borisenko\Desktop\ФОТО Будь здоров\20141004_1820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857232"/>
            <a:ext cx="3500462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" descr="H:\конференция в славянске\семинар славянск фото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85794"/>
            <a:ext cx="208956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E:\Новая папка\10.  Весенний дождик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857628"/>
            <a:ext cx="414340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864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357158" y="500042"/>
            <a:ext cx="8072494" cy="571504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 педагогов и воспитанников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районных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en-US" alt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Borisenko\Desktop\ФОТКИ конкурс\фото на конкурс\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442915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F:\Экология\IMG-20190919-WA0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572132" y="1857364"/>
            <a:ext cx="292895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3864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7382458" cy="548680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педагогов и воспитанников в конкурсе открыток 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объективе  «Первомай» (реконструкция старых открыток)</a:t>
            </a:r>
            <a:endParaRPr lang="en-US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Borisenko\Desktop\апрель-май фото\2. Открытка\WhatsApp Image 2022-04-24 at 21.15.0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533650" cy="1785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апрель-май фото\2. Открытка\photo165061659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714488"/>
            <a:ext cx="2571750" cy="186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апрель-май фото\2. Открытка\photo1650616593 (2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285860"/>
            <a:ext cx="2267601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апрель-май фото\2. Открытка\WhatsApp Image 2022-04-27 at 13.39.13 (1)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214686"/>
            <a:ext cx="2286000" cy="1636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Borisenko\Desktop\апрель-май фото\2. Открытка\photo1650616593 (1).jpeg"/>
          <p:cNvPicPr/>
          <p:nvPr/>
        </p:nvPicPr>
        <p:blipFill>
          <a:blip r:embed="rId7" cstate="print"/>
          <a:srcRect r="3125"/>
          <a:stretch>
            <a:fillRect/>
          </a:stretch>
        </p:blipFill>
        <p:spPr bwMode="auto">
          <a:xfrm>
            <a:off x="3857620" y="3429000"/>
            <a:ext cx="1294667" cy="253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Borisenko\Desktop\апрель-май фото\2. Открытка\img4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4357694"/>
            <a:ext cx="2428892" cy="1604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025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14631" y="59524"/>
            <a:ext cx="8686800" cy="1709608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alt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884" y="188640"/>
            <a:ext cx="70554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Ежегодно, в январе-феврале, в нашем районе проходит месячник оборонно-массовой и военно-патриотической работы. Наше дошкольное учреждение всегда принимает активное участие в этой акции. Проводятся игры, экскурсии, беседы, выставки.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Рисунок 8" descr="C:\Users\Borisenko\Desktop\фото с телефона Еременко (2)\image-22-08-22-11-19-1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2714644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о с телефона Еременко (2)\image-22-08-22-11-19-9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71868" y="1428736"/>
            <a:ext cx="2000264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о с телефона Еременко (2)\фото с телефона Еременко\IMG_20210210_0958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643050"/>
            <a:ext cx="2571768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для И.И\XmVhlMwkr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71942"/>
            <a:ext cx="285752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для И.И\8h2tYoNoS5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4071942"/>
            <a:ext cx="2928958" cy="227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221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332656"/>
            <a:ext cx="77152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Особое значение в ознакомлении детей с явлениями общественной жизни имеют праздники. Общенародные праздники, отмечаемые в России, воспринимаются детьми как радостные события. Приобщение малышей к тому, чем живет народ, вызвать в душе каждого ребенка чувство уважения к нашей стране, Российской символике 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Borisenko\Desktop\для И.И\IMG-20220222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928802"/>
            <a:ext cx="257176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для И.И\IMG-20220222-WA0017.jpg"/>
          <p:cNvPicPr/>
          <p:nvPr/>
        </p:nvPicPr>
        <p:blipFill>
          <a:blip r:embed="rId5"/>
          <a:srcRect r="4285"/>
          <a:stretch>
            <a:fillRect/>
          </a:stretch>
        </p:blipFill>
        <p:spPr bwMode="auto">
          <a:xfrm>
            <a:off x="6072198" y="1928802"/>
            <a:ext cx="264320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о с телефона Еременко (2)\IMG-20220822-WA0047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000240"/>
            <a:ext cx="2591868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о с телефона Еременко (2)\фото с телефона Еременко\IMG_20220818_110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000504"/>
            <a:ext cx="2314575" cy="1735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ФОТО Будь здоров\IMG-20221101-WA0050.jpg"/>
          <p:cNvPicPr/>
          <p:nvPr/>
        </p:nvPicPr>
        <p:blipFill>
          <a:blip r:embed="rId8"/>
          <a:srcRect t="7034" b="9786"/>
          <a:stretch>
            <a:fillRect/>
          </a:stretch>
        </p:blipFill>
        <p:spPr bwMode="auto">
          <a:xfrm>
            <a:off x="6286512" y="4000504"/>
            <a:ext cx="2214578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ФОТО Будь здоров\IMG-20221130-WA0009.jpg"/>
          <p:cNvPicPr/>
          <p:nvPr/>
        </p:nvPicPr>
        <p:blipFill>
          <a:blip r:embed="rId9" cstate="print"/>
          <a:srcRect t="6337" b="5215"/>
          <a:stretch>
            <a:fillRect/>
          </a:stretch>
        </p:blipFill>
        <p:spPr bwMode="auto">
          <a:xfrm>
            <a:off x="357158" y="4000504"/>
            <a:ext cx="2306949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10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249570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14631" y="642918"/>
            <a:ext cx="7672079" cy="1500198"/>
          </a:xfrm>
        </p:spPr>
        <p:txBody>
          <a:bodyPr/>
          <a:lstStyle/>
          <a:p>
            <a:pPr lvl="0"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Самым любимым праздником для детей и взрослых 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День Победы.</a:t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праздник, когда испытываешь великую гордость за свой народ, за своё Отечество. К нему готовятся с большой ответственностью взрослые, передавая всю важность этого праздника подрастающему поколению.</a:t>
            </a:r>
            <a:r>
              <a:rPr lang="ru-RU" sz="1800" b="1" dirty="0" smtClean="0">
                <a:solidFill>
                  <a:srgbClr val="00206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altLang="ru-RU" sz="18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587" y="11663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Рисунок 9" descr="C:\Users\Borisenko\Desktop\фото с телефона Еременко (2)\image-22-08-22-11-22-5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4429132"/>
            <a:ext cx="3714776" cy="184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Borisenko\Desktop\фото с телефона Еременко (2)\image-22-08-22-11-22-6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2183730"/>
            <a:ext cx="3714776" cy="188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Borisenko\Desktop\фото с телефона Еременко (2)\image-22-08-22-11-22-8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857365"/>
            <a:ext cx="228601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Borisenko\Desktop\фото с телефона Еременко (2)\image-22-08-22-11-19-19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71942"/>
            <a:ext cx="2238375" cy="1678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Borisenko\Desktop\фото с телефона Еременко (2)\IMG-20220822-WA00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1857364"/>
            <a:ext cx="178595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Borisenko\Desktop\фото с телефона Еременко (2)\фото с телефона Еременко\IMG_20210428_12543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4286256"/>
            <a:ext cx="2071702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090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249570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14631" y="285728"/>
            <a:ext cx="7672079" cy="1857388"/>
          </a:xfrm>
        </p:spPr>
        <p:txBody>
          <a:bodyPr/>
          <a:lstStyle/>
          <a:p>
            <a:pPr lvl="0"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Стало традицией ежегодное участие воспитанников нашего детского сада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Параде Победы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Мая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altLang="ru-RU" sz="18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1587" y="11663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6" name="Рисунок 15" descr="C:\Users\Borisenko\Desktop\ФОТКИ!\IMG_20230213_1432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928802"/>
            <a:ext cx="3786214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Users\Borisenko\Desktop\ФОТКИ!\IMG-20230213-WA0115(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500174"/>
            <a:ext cx="3714776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ФОТКИ!\IMG-20190509-WA00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4357694"/>
            <a:ext cx="3286148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7090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5103" y="332656"/>
            <a:ext cx="7056237" cy="504056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Главной целью в работе с детьми дошкольного возраста мы считаем приобщение их к общечеловеческим ценностям.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Реализация этой цели в нашем ДОУ осуществляется по нескольким направлениям: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-работа с детьми;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-работа с родителями;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-работа с социумом.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Центральным звеном социализации является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гуманистическое воспитание ребёнка с опорой </a:t>
            </a: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общечеловеческие ценности: </a:t>
            </a: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любовь к родителям и семье, и людям, которые сопровождают </a:t>
            </a: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ребёнка в первые годы жизни, к родному месту, где он живёт,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детскому саду, родной станице.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alt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260648"/>
            <a:ext cx="70567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Важнейшими принципами работы с родителями являются:</a:t>
            </a:r>
          </a:p>
          <a:p>
            <a:pPr algn="ctr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гуманизации воспитательной работы, который ориентирует родителей на главную общечеловеческую ценность – это личность каждого ребёнка и взрослого, его свободу и достоинство, а также на формирование у ребёнка любви к семье, родному краю, и отечеству;</a:t>
            </a:r>
          </a:p>
          <a:p>
            <a:pPr algn="ctr">
              <a:buFont typeface="Arial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целостности и полноты педагогического процесса, обеспечивающий единство воспитания, обучения и развития;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тесного сотрудничества педагогов и родителей</a:t>
            </a:r>
          </a:p>
          <a:p>
            <a:pPr algn="ctr"/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00306"/>
            <a:ext cx="1571636" cy="2118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71671" y="3071810"/>
            <a:ext cx="20717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праздники</a:t>
            </a:r>
            <a:endParaRPr lang="ru-RU" sz="2000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29256" y="3000372"/>
            <a:ext cx="1714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Совместные субботники</a:t>
            </a:r>
            <a:endParaRPr lang="ru-RU" sz="2000" i="1" dirty="0"/>
          </a:p>
        </p:txBody>
      </p:sp>
      <p:pic>
        <p:nvPicPr>
          <p:cNvPr id="18" name="Рисунок 17" descr="C:\Users\Borisenko\Desktop\22-23 учебный год\Фото для клипа Работа с родителями\IMG_20190708_100226_HD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2047875" cy="1967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/>
          <p:nvPr/>
        </p:nvPicPr>
        <p:blipFill>
          <a:blip r:embed="rId6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b="19786"/>
          <a:stretch>
            <a:fillRect/>
          </a:stretch>
        </p:blipFill>
        <p:spPr bwMode="auto">
          <a:xfrm>
            <a:off x="2357422" y="4500570"/>
            <a:ext cx="1643074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C:\Users\Borisenko\Desktop\фото с телефона Еременко (2)\фото с телефона Еременко\WhatsApp Images\IMG-20220427-WA0069.jpg"/>
          <p:cNvPicPr/>
          <p:nvPr/>
        </p:nvPicPr>
        <p:blipFill>
          <a:blip r:embed="rId7" cstate="print"/>
          <a:srcRect b="35065"/>
          <a:stretch>
            <a:fillRect/>
          </a:stretch>
        </p:blipFill>
        <p:spPr bwMode="auto">
          <a:xfrm>
            <a:off x="7429520" y="3143248"/>
            <a:ext cx="1571636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C:\Users\Borisenko\Desktop\ФОТО ВСЕЕЕЕ\фото с телефона Еременко (2)\фото с телефона Еременко\IMG_20220427_10400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4857760"/>
            <a:ext cx="2320925" cy="1740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C:\Users\Borisenko\Desktop\ФОТО ВСЕЕЕЕ\фото с телефона Еременко (2)\фото с телефона Еременко\IMG_20220427_10455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500570"/>
            <a:ext cx="1643074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9116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14631" y="59524"/>
            <a:ext cx="8686800" cy="1709608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altLang="ru-RU" sz="18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680" y="428603"/>
            <a:ext cx="73448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Хочется отметить то, что работа в детском саду по приобщению дошкольников к общечеловеческим ценностям, связанная с казачеством  только начинает набирать свой ход и будет развиваться в дальнейшем. Так как на своём опыте мы убедились, что казачество является хранителем самых высоких духовных и нравственных ценностей.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Наладилась связь с семьей, родители проявляют интерес к воспитанию детей, становятся полноправными участниками педагогического процесса.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мероприятия, проводимые в нашем детском саду, оставляют в душах ребят неизгладимый след, что позволяет им быть неравнодушными к родному краю, быть добрее по отношению друг к другу. Ведь всё лучшее, что формируется в детском саду, найдёт своё отражение в дальнейшей жизни и окажет исключительное влияние на последующее развитие и духовно-нравственные качества человека.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32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14631" y="1071546"/>
            <a:ext cx="8686800" cy="4572032"/>
          </a:xfrm>
        </p:spPr>
        <p:txBody>
          <a:bodyPr/>
          <a:lstStyle/>
          <a:p>
            <a:pPr algn="ctr"/>
            <a:r>
              <a:rPr lang="ru-RU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Подробнее с работой нашего ДОУ </a:t>
            </a:r>
            <a:br>
              <a:rPr lang="ru-RU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ko-KR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можете познакомиться на сайте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Тел./факс: 8(86163) 26-4-72</a:t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ds10ds@yandex.ru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</a:t>
            </a:r>
            <a:r>
              <a:rPr lang="ru-RU" sz="28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сонлышко</a:t>
            </a: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ru-RU" sz="28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рф</a:t>
            </a:r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US" altLang="ru-RU" sz="1800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680" y="428603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32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0"/>
            <a:ext cx="714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мы говорим о необходимости возрождения в обществе духовности и культуры, что непосредственно связано с развитием и воспитанием ребёнка до школы. Образование, навыки, умение можно приобрести и позже, а вот основа самого лучшего в людях 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человечности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закладывается именно в дошкольном возрасте.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Borisenko\Desktop\для И.И\DSC_05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000372"/>
            <a:ext cx="2623957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для И.И\IMG_20180228_0955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000372"/>
            <a:ext cx="2428892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для И.И\IMG_20180319_0954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000372"/>
            <a:ext cx="2173630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79512" y="1601416"/>
            <a:ext cx="8712968" cy="5256584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7488832" cy="48344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Любой край, область, даже небольшая деревня неповторимы. В каждом месте своя природа, свои традиции и свой быт. Отбор соответствующего материала позволяет формировать у дошкольников представление о том, чем славен родной край</a:t>
            </a:r>
            <a:endParaRPr lang="en-US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Borisenko\Desktop\для И.И\IMG-20221213-WA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643050"/>
            <a:ext cx="278608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Borisenko\Desktop\для И.И\IMG-20221213-WA00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785926"/>
            <a:ext cx="2214578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для И.И\IMG-20221214-WA0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785926"/>
            <a:ext cx="214314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для И.И\IMG-20221213-WA00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071942"/>
            <a:ext cx="2857500" cy="2096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712968" cy="547260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7416824" cy="1008112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из нас тысячами нитей связан с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родной станицей, с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людьми, живущими рядом, с их деятельностью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История нашей станицы неразрывно связана с историей казачества</a:t>
            </a:r>
            <a:endParaRPr lang="en-US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Borisenko\Desktop\для И.И\IMG-20221214-WA0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57298"/>
            <a:ext cx="2786082" cy="193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Borisenko\Desktop\для И.И\IMG-20221214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571612"/>
            <a:ext cx="191375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для И.И\IMG_20221214_090601.jpg"/>
          <p:cNvPicPr/>
          <p:nvPr/>
        </p:nvPicPr>
        <p:blipFill>
          <a:blip r:embed="rId5" cstate="print"/>
          <a:srcRect t="4301"/>
          <a:stretch>
            <a:fillRect/>
          </a:stretch>
        </p:blipFill>
        <p:spPr bwMode="auto">
          <a:xfrm>
            <a:off x="2643174" y="3071810"/>
            <a:ext cx="2718493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для И.И\IMG-20221213-WA00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357694"/>
            <a:ext cx="2714644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302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379008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 детского сада позволяет дошкольникам познакомиться ближе с бытом кубанских казаков</a:t>
            </a:r>
            <a:endParaRPr 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Рисунок 3" descr="C:\Users\Borisenko\Desktop\для И.И\IMG_20220803_1225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14422"/>
            <a:ext cx="2624141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Наталья\Desktop\Методист1\Методист\Воспитатели\Лапина\Развивающаяся среда\Изображение 214.jpg"/>
          <p:cNvPicPr/>
          <p:nvPr/>
        </p:nvPicPr>
        <p:blipFill>
          <a:blip r:embed="rId4" cstate="print"/>
          <a:srcRect l="2245" r="9727" b="4487"/>
          <a:stretch>
            <a:fillRect/>
          </a:stretch>
        </p:blipFill>
        <p:spPr bwMode="auto">
          <a:xfrm>
            <a:off x="285720" y="1428736"/>
            <a:ext cx="2428892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Borisenko\Desktop\фото с телефона Еременко (2)\фото с телефона Еременко\IMG_20220804_1738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3000396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ФОТКИ конкурс\фото на конкурс\20190827_1600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285860"/>
            <a:ext cx="2552702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ФОТКИ конкурс\фото на конкурс\20190827_16020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3500438"/>
            <a:ext cx="250033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7884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79008"/>
            <a:ext cx="714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Частые гости в нашем детском саду – актив Старовеличковского хуторского казачьего общества</a:t>
            </a:r>
            <a:endParaRPr lang="ru-RU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 descr="C:\Users\Borisenko\Desktop\для И.И\IMG_20220913_0929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3429024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Borisenko\Desktop\для И.И\IMG_20220913_0932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000504"/>
            <a:ext cx="3286148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Borisenko\Desktop\для И.И\IMG_20220913_1002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357298"/>
            <a:ext cx="328614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Borisenko\Desktop\фото с телефона Еременко (2)\image-22-08-22-11-23-8.jpeg"/>
          <p:cNvPicPr/>
          <p:nvPr/>
        </p:nvPicPr>
        <p:blipFill>
          <a:blip r:embed="rId7"/>
          <a:srcRect t="21399"/>
          <a:stretch>
            <a:fillRect/>
          </a:stretch>
        </p:blipFill>
        <p:spPr bwMode="auto">
          <a:xfrm>
            <a:off x="5572132" y="1357298"/>
            <a:ext cx="314327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78840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14414" y="500042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Проводим совместные праздники,  Кубанские посиделки</a:t>
            </a:r>
            <a:endParaRPr lang="ru-RU" dirty="0"/>
          </a:p>
        </p:txBody>
      </p:sp>
      <p:pic>
        <p:nvPicPr>
          <p:cNvPr id="8" name="Рисунок 7" descr="C:\Users\Borisenko\Desktop\для И.И\IMG_20220913_0943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357298"/>
            <a:ext cx="2857520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Borisenko\Desktop\для И.И\IMG_20220913_0956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929066"/>
            <a:ext cx="3295650" cy="185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Borisenko\Desktop\для И.И\IMG_20220913_09592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1285860"/>
            <a:ext cx="278608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для И.И\IMG_20220913_09561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29256" y="4000504"/>
            <a:ext cx="3171830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808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36530" y="1268760"/>
            <a:ext cx="8712968" cy="5256584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altLang="ko-KR" sz="1800" dirty="0" smtClean="0">
              <a:latin typeface="Verdana" pitchFamily="34" charset="0"/>
              <a:ea typeface="굴림" pitchFamily="34" charset="-127"/>
            </a:endParaRPr>
          </a:p>
          <a:p>
            <a:pPr>
              <a:lnSpc>
                <a:spcPct val="80000"/>
              </a:lnSpc>
            </a:pPr>
            <a:endParaRPr lang="ru-RU" altLang="ru-RU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679949" y="260648"/>
            <a:ext cx="7996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851" y="172562"/>
            <a:ext cx="6861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Активное включение игр, развлечений в игровую практику детей</a:t>
            </a:r>
            <a:endPara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Borisenko\Desktop\ФОТО Будь здоров\DSC060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2857520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Borisenko\Desktop\фото с телефона Еременко (2)\image-22-08-22-12-0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2786082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Borisenko\Desktop\фото с телефона Еременко (2)\image-22-08-22-12-01-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3429000"/>
            <a:ext cx="350046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703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 (2)">
  <a:themeElements>
    <a:clrScheme name="powerpoint-template-24 9">
      <a:dk1>
        <a:srgbClr val="4D4D4D"/>
      </a:dk1>
      <a:lt1>
        <a:srgbClr val="FFFFFF"/>
      </a:lt1>
      <a:dk2>
        <a:srgbClr val="4D4D4D"/>
      </a:dk2>
      <a:lt2>
        <a:srgbClr val="C75F06"/>
      </a:lt2>
      <a:accent1>
        <a:srgbClr val="E07D06"/>
      </a:accent1>
      <a:accent2>
        <a:srgbClr val="E5930D"/>
      </a:accent2>
      <a:accent3>
        <a:srgbClr val="FFFFFF"/>
      </a:accent3>
      <a:accent4>
        <a:srgbClr val="404040"/>
      </a:accent4>
      <a:accent5>
        <a:srgbClr val="EDBFAA"/>
      </a:accent5>
      <a:accent6>
        <a:srgbClr val="CF850B"/>
      </a:accent6>
      <a:hlink>
        <a:srgbClr val="F99F1B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E5C16"/>
        </a:lt2>
        <a:accent1>
          <a:srgbClr val="E3852B"/>
        </a:accent1>
        <a:accent2>
          <a:srgbClr val="E79235"/>
        </a:accent2>
        <a:accent3>
          <a:srgbClr val="FFFFFF"/>
        </a:accent3>
        <a:accent4>
          <a:srgbClr val="404040"/>
        </a:accent4>
        <a:accent5>
          <a:srgbClr val="EFC2AC"/>
        </a:accent5>
        <a:accent6>
          <a:srgbClr val="D1842F"/>
        </a:accent6>
        <a:hlink>
          <a:srgbClr val="F09E3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D5D16"/>
        </a:lt2>
        <a:accent1>
          <a:srgbClr val="ED5B10"/>
        </a:accent1>
        <a:accent2>
          <a:srgbClr val="F5A526"/>
        </a:accent2>
        <a:accent3>
          <a:srgbClr val="FFFFFF"/>
        </a:accent3>
        <a:accent4>
          <a:srgbClr val="404040"/>
        </a:accent4>
        <a:accent5>
          <a:srgbClr val="F4B5AA"/>
        </a:accent5>
        <a:accent6>
          <a:srgbClr val="DE9521"/>
        </a:accent6>
        <a:hlink>
          <a:srgbClr val="FABD4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FE3902"/>
        </a:lt2>
        <a:accent1>
          <a:srgbClr val="FF6B03"/>
        </a:accent1>
        <a:accent2>
          <a:srgbClr val="FF8308"/>
        </a:accent2>
        <a:accent3>
          <a:srgbClr val="FFFFFF"/>
        </a:accent3>
        <a:accent4>
          <a:srgbClr val="404040"/>
        </a:accent4>
        <a:accent5>
          <a:srgbClr val="FFBAAA"/>
        </a:accent5>
        <a:accent6>
          <a:srgbClr val="E77606"/>
        </a:accent6>
        <a:hlink>
          <a:srgbClr val="FFA90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E5930D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CF850B"/>
        </a:accent6>
        <a:hlink>
          <a:srgbClr val="F99F1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5A437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DE9431"/>
        </a:accent6>
        <a:hlink>
          <a:srgbClr val="FAB55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7B635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E0A52F"/>
        </a:accent6>
        <a:hlink>
          <a:srgbClr val="FFC72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F7B635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E0A52F"/>
        </a:accent6>
        <a:hlink>
          <a:srgbClr val="3736C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DD6705"/>
        </a:lt2>
        <a:accent1>
          <a:srgbClr val="EB8B09"/>
        </a:accent1>
        <a:accent2>
          <a:srgbClr val="DE0C0C"/>
        </a:accent2>
        <a:accent3>
          <a:srgbClr val="FFFFFF"/>
        </a:accent3>
        <a:accent4>
          <a:srgbClr val="404040"/>
        </a:accent4>
        <a:accent5>
          <a:srgbClr val="F3C4AA"/>
        </a:accent5>
        <a:accent6>
          <a:srgbClr val="C90A0A"/>
        </a:accent6>
        <a:hlink>
          <a:srgbClr val="3736C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 (2)</Template>
  <TotalTime>1280</TotalTime>
  <Words>537</Words>
  <Application>Microsoft Office PowerPoint</Application>
  <PresentationFormat>Экран (4:3)</PresentationFormat>
  <Paragraphs>70</Paragraphs>
  <Slides>22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powerpoint-template (2)</vt:lpstr>
      <vt:lpstr>Слайд 1</vt:lpstr>
      <vt:lpstr>Слайд 2</vt:lpstr>
      <vt:lpstr>Слайд 3</vt:lpstr>
      <vt:lpstr>Любой край, область, даже небольшая деревня неповторимы. В каждом месте своя природа, свои традиции и свой быт. Отбор соответствующего материала позволяет формировать у дошкольников представление о том, чем славен родной край</vt:lpstr>
      <vt:lpstr> Каждый из нас тысячами нитей связан с родной станицей, с людьми, живущими рядом, с их деятельностью. История нашей станицы неразрывно связана с историей казачества</vt:lpstr>
      <vt:lpstr>Слайд 6</vt:lpstr>
      <vt:lpstr>Слайд 7</vt:lpstr>
      <vt:lpstr>Слайд 8</vt:lpstr>
      <vt:lpstr>Слайд 9</vt:lpstr>
      <vt:lpstr>Слайд 10</vt:lpstr>
      <vt:lpstr>Посещение детьми музея станицы Старовеличковской дают возможность соприкоснуться с жизнью своих предков, познакомиться с их жизненным укладом, обычаями и традициями </vt:lpstr>
      <vt:lpstr> </vt:lpstr>
      <vt:lpstr> Участие  педагогов и воспитанников в районных  мероприятиях</vt:lpstr>
      <vt:lpstr> Участие  педагогов и воспитанников  в районных  мероприятиях</vt:lpstr>
      <vt:lpstr>Участие педагогов и воспитанников в конкурсе открыток  «В объективе  «Первомай» (реконструкция старых открыток)</vt:lpstr>
      <vt:lpstr> </vt:lpstr>
      <vt:lpstr>Слайд 17</vt:lpstr>
      <vt:lpstr> Самым любимым праздником для детей и взрослых  является День Победы. Это праздник, когда испытываешь великую гордость за свой народ, за своё Отечество. К нему готовятся с большой ответственностью взрослые, передавая всю важность этого праздника подрастающему поколению.    </vt:lpstr>
      <vt:lpstr> Стало традицией ежегодное участие воспитанников нашего детского сада  в Параде Победы 9 Мая   </vt:lpstr>
      <vt:lpstr>Слайд 20</vt:lpstr>
      <vt:lpstr> </vt:lpstr>
      <vt:lpstr>Подробнее с работой нашего ДОУ  вы можете познакомиться на сайте  Тел./факс: 8(86163) 26-4-72 e-mail: ds10ds@yandex.ru http://www.сонлышко.рф/  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Borisenko</cp:lastModifiedBy>
  <cp:revision>113</cp:revision>
  <dcterms:created xsi:type="dcterms:W3CDTF">2018-04-14T14:51:17Z</dcterms:created>
  <dcterms:modified xsi:type="dcterms:W3CDTF">2023-02-14T08:32:13Z</dcterms:modified>
</cp:coreProperties>
</file>