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1" r:id="rId4"/>
    <p:sldId id="283" r:id="rId5"/>
    <p:sldId id="285" r:id="rId6"/>
    <p:sldId id="284" r:id="rId7"/>
    <p:sldId id="287" r:id="rId8"/>
    <p:sldId id="282" r:id="rId9"/>
    <p:sldId id="288" r:id="rId10"/>
    <p:sldId id="286" r:id="rId11"/>
    <p:sldId id="289" r:id="rId12"/>
    <p:sldId id="274" r:id="rId13"/>
    <p:sldId id="27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>
        <p:scale>
          <a:sx n="87" d="100"/>
          <a:sy n="87" d="100"/>
        </p:scale>
        <p:origin x="-1470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социально-личностных 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</a:t>
            </a:r>
          </a:p>
        </c:rich>
      </c:tx>
      <c:layout>
        <c:manualLayout>
          <c:xMode val="edge"/>
          <c:yMode val="edge"/>
          <c:x val="0.21242944076243897"/>
          <c:y val="0"/>
        </c:manualLayout>
      </c:layout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6581067964817626"/>
          <c:w val="0.89694699836150726"/>
          <c:h val="0.634189320351825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развития социально-личностных качест в у дошкольников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0.67000000000000182</c:v>
                </c:pt>
                <c:pt idx="1">
                  <c:v>0.31300000000000067</c:v>
                </c:pt>
                <c:pt idx="2">
                  <c:v>1.7000000000000064E-2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152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864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806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343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132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604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197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1198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865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89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29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EA0CC-A396-4DF1-8E00-91966EB6A4A2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D0A1F-1BD6-4F43-9AEB-2433B45DD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&#1089;&#1086;&#1085;&#1083;&#1099;&#1096;&#1082;&#1086;.&#1088;&#1092;/" TargetMode="External"/><Relationship Id="rId4" Type="http://schemas.openxmlformats.org/officeDocument/2006/relationships/hyperlink" Target="mailto:ds10ds@yandex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on-desktop.com/wps/Backgrounds_Blue_background_with_highlights_03559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391" cy="6932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57kpspb.caduk.ru/images/dfbaaf6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971" y="0"/>
            <a:ext cx="10653722" cy="673757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362699" y="205945"/>
            <a:ext cx="5829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33656" y="0"/>
            <a:ext cx="4158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 детский сад №10 станицы Старовеличковской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8514" y="3682766"/>
            <a:ext cx="61177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Основные показатели и результаты работы в части развития у детей социально-личностных качеств</a:t>
            </a:r>
            <a:endParaRPr lang="ru-RU" sz="4000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on-desktop.com/wps/Backgrounds_Blue_background_with_highlights_03559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91" y="-74678"/>
            <a:ext cx="12228391" cy="6932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86744" y="163285"/>
            <a:ext cx="70539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«Моя Отчизна, моя страна»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585" y="450557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Администратор\Desktop\IMG-20220825-WA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744" y="3683453"/>
            <a:ext cx="3156856" cy="2260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16429" y="849085"/>
            <a:ext cx="10744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большой Родиной – Россией – является основной ступенью в нравственно-патриотическом воспитании детей дошкольного возраста. Патриотическое воспитание является актуальной проблемой воспитания подрастающего поколения.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не рождается патриотом, он им становится. Патриотизм – это любовь к своей семье, родному краю, своей стране, чувство гордости и ответственности за родную страну, желание быть частью великой страны. А.Н.Толстой говорил: 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«Патриотизм — это не значит только одна любовь к своей Родине. Это гораздо больше... Это — сознание своей неотъемлемости от Родины и неотъемлемое переживание вместе с ней ее счастливых и ее несчастных дней.»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485156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9407" y="315687"/>
            <a:ext cx="10289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2087" y="163285"/>
            <a:ext cx="8262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Празднование государственных праздников является неотъемлемой частью воспитания социально-личностных качеств дошкольников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9" name="Рисунок 28" descr="C:\Users\Borisenko\Desktop\4 ноября\IMG-20221031-WA0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046" y="4469774"/>
            <a:ext cx="2701698" cy="2072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 descr="C:\Users\Borisenko\Desktop\4 ноября\IMG-20221101-WA00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913" y="4463143"/>
            <a:ext cx="3048001" cy="2079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Рисунок 30" descr="C:\Users\Borisenko\Desktop\фото с телефона Еременко (2)\фото с телефона Еременко\IMG_20220818_1100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46" y="945356"/>
            <a:ext cx="2654754" cy="212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0491" y="945696"/>
            <a:ext cx="1895475" cy="272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Рисунок 3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58943" y="1008289"/>
            <a:ext cx="2849335" cy="2094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56603" y="4430486"/>
            <a:ext cx="2761974" cy="2122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Borisenko\Desktop\апрель-май фото\WhatsApp Image 2022-05-04 at 11.06.05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59628" y="1000295"/>
            <a:ext cx="2512559" cy="2058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619619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on-desktop.com/wps/Backgrounds_Blue_background_with_highlights_03559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91" y="0"/>
            <a:ext cx="12228391" cy="6932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6647" y="2766218"/>
            <a:ext cx="6211186" cy="1325563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Социально-личностное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 происходит благоприятно при условии удовлетворения их потребностей в положительных эмоциональных контактах с окружающими, в любви и поддержке, активном познании, самостоятельной деятельности по интересам, самоутверждении, самореализации и признании своих достижений со стороны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окружающих. Личный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ребёнка организуется так, чтобы он естественным путём, в доступных ему видах деятельности осваивал средства и способы познания, общения и деятельности, позволяющие проявить самостоятельность, отзывчивость, культуру общения, гуманное отношение к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миру. </a:t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Наши педагоги создают 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эмоционально-комфортный климат в группе и содержательное личностно-ориентированное взаимодействие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инициативу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 Предпочтение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отдаётся практическим методам организации детского опыта культуры общения, активному использованию жизненных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обстоятельств. Организация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разнообразных ситуаций, обеспечивающих освоение положительного опыта и ценностных ориентаций - одно из актуальнейших средств социально-личностного развития детей.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Roboto-Regular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Roboto-Regular"/>
              </a:rPr>
            </a:b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6603315"/>
              </p:ext>
            </p:extLst>
          </p:nvPr>
        </p:nvGraphicFramePr>
        <p:xfrm>
          <a:off x="135091" y="808199"/>
          <a:ext cx="5380074" cy="3859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60785" y="142490"/>
            <a:ext cx="4328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деятельности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on-desktop.com/wps/Backgrounds_Blue_background_with_highlights_03559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39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57kpspb.caduk.ru/images/dfbaaf6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669" y="223284"/>
            <a:ext cx="11419367" cy="663471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721428" y="3624943"/>
            <a:ext cx="6117771" cy="305888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ko-KR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Подробнее с работой нашего ДОУ </a:t>
            </a:r>
            <a:br>
              <a:rPr lang="ru-RU" altLang="ko-KR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ko-KR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можете познакомиться на  сайте</a:t>
            </a: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Тел./факс: 8(86163) 26-4-72</a:t>
            </a:r>
            <a:b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31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ds10ds@yandex.ru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http://www.</a:t>
            </a:r>
            <a:r>
              <a:rPr lang="ru-RU" sz="310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сонлышко</a:t>
            </a:r>
            <a:r>
              <a:rPr lang="en-US" sz="31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ru-RU" sz="3100" u="sng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рф</a:t>
            </a:r>
            <a:r>
              <a:rPr lang="en-US" sz="31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on-desktop.com/wps/Backgrounds_Blue_background_with_highlights_03559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07" y="-8555"/>
            <a:ext cx="12228391" cy="6932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detsad-kislovka.ucoz.ru/oformlenie/raduga/raduga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98"/>
          <a:stretch/>
        </p:blipFill>
        <p:spPr bwMode="auto">
          <a:xfrm>
            <a:off x="0" y="698823"/>
            <a:ext cx="12190084" cy="6281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3915" y="272143"/>
            <a:ext cx="116358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Социально-личностное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ребенка дошкольного возраста  понимается нами, как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 - организованный процесс формирования ценностного отношения к себе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окружающему миру, социальных отношений со сверстниками и взрослыми, которые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саморазвитию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самопознанию и самореализации самого дошкольника.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Социально-личностные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дошкольника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развитие познавательного интереса, первичных представлений о себе, других людях, об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 предметах и их свойствах, особенностях природы и живого мира в социуме;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взаимодействия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 и сверстниками, готовность к участию в различных видах совместной деятельности;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окружающему миру, 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 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сверстникам, любовь к родителям, бабушкам и дедушкам, уважительное отношение к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близким людям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сверстникам, воспитателям, людям пожилого возраста, малой Родине,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честности;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эмоциональные–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выражать свои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к близким людям, радоваться успехам и сопереживать неудачам сверстников;</a:t>
            </a:r>
          </a:p>
          <a:p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волевые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способность принимать решение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намеченное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действие, умение ставить перед собой задачи и не отвлекаться от них в процессе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4513" y="163286"/>
            <a:ext cx="103958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работу мы разделили на 4 блока: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блок «Мои друзья»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блок: «Моя  семья»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блок: «Моя малая родина»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Четвёртый блок: «Моя Отчизна, моя страна»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Borisenko\Desktop\ФОТО Будь здоров\IMG_20220901_0952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562" y="1839685"/>
            <a:ext cx="3077123" cy="2100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О Будь здоров\20170322_1108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4208364"/>
            <a:ext cx="2960914" cy="2203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для И.И\IMG-20221213-WA00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799" y="4190999"/>
            <a:ext cx="3156858" cy="219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для И.И\IMG-20221213-WA00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5543" y="1826632"/>
            <a:ext cx="2864199" cy="1985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619619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71801" y="157655"/>
            <a:ext cx="680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друзья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9407" y="674915"/>
            <a:ext cx="10661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- естественная потребность ребенка, в основе которой лежит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интуитивное подражание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взрослым. Игра необходима для подготовки подрастающего поколения к труду, она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стать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активных методов обучения и воспитания.</a:t>
            </a:r>
          </a:p>
        </p:txBody>
      </p:sp>
      <p:pic>
        <p:nvPicPr>
          <p:cNvPr id="10" name="Рисунок 9" descr="C:\Users\Borisenko\Desktop\фото с телефона Еременко (2)\фото с телефона Еременко\IMG_20210202_103033.jpg"/>
          <p:cNvPicPr/>
          <p:nvPr/>
        </p:nvPicPr>
        <p:blipFill>
          <a:blip r:embed="rId4" cstate="print"/>
          <a:srcRect t="6433" b="5389"/>
          <a:stretch>
            <a:fillRect/>
          </a:stretch>
        </p:blipFill>
        <p:spPr bwMode="auto">
          <a:xfrm>
            <a:off x="246980" y="1858839"/>
            <a:ext cx="2289391" cy="2658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о с телефона Еременко (2)\фото с телефона Еременко\IMG_20210202_1028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1225" y="4713514"/>
            <a:ext cx="2438861" cy="1807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фото с телефона Еременко (2)\фото с телефона Еременко\IMG_20210202_161710.jpg"/>
          <p:cNvPicPr/>
          <p:nvPr/>
        </p:nvPicPr>
        <p:blipFill>
          <a:blip r:embed="rId6" cstate="print"/>
          <a:srcRect l="6892" t="2778"/>
          <a:stretch>
            <a:fillRect/>
          </a:stretch>
        </p:blipFill>
        <p:spPr bwMode="auto">
          <a:xfrm>
            <a:off x="2945024" y="1873307"/>
            <a:ext cx="1888231" cy="2644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фото с телефона Еременко (2)\фото с телефона Еременко\WhatsApp Images\IMG-20211014-WA0058.jpg"/>
          <p:cNvPicPr/>
          <p:nvPr/>
        </p:nvPicPr>
        <p:blipFill>
          <a:blip r:embed="rId7"/>
          <a:srcRect r="8327"/>
          <a:stretch>
            <a:fillRect/>
          </a:stretch>
        </p:blipFill>
        <p:spPr bwMode="auto">
          <a:xfrm>
            <a:off x="8196943" y="1767351"/>
            <a:ext cx="3570514" cy="1770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Borisenko\Desktop\ФОТО Будь здоров\IMG-20221101-WA0049.jpg"/>
          <p:cNvPicPr/>
          <p:nvPr/>
        </p:nvPicPr>
        <p:blipFill>
          <a:blip r:embed="rId8"/>
          <a:srcRect b="18367"/>
          <a:stretch>
            <a:fillRect/>
          </a:stretch>
        </p:blipFill>
        <p:spPr bwMode="auto">
          <a:xfrm>
            <a:off x="8262257" y="3841968"/>
            <a:ext cx="3533934" cy="1949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Borisenko\Desktop\День безопасности\IMG-20220906-WA0048.jpg"/>
          <p:cNvPicPr/>
          <p:nvPr/>
        </p:nvPicPr>
        <p:blipFill>
          <a:blip r:embed="rId9" cstate="print"/>
          <a:srcRect b="9615"/>
          <a:stretch>
            <a:fillRect/>
          </a:stretch>
        </p:blipFill>
        <p:spPr bwMode="auto">
          <a:xfrm>
            <a:off x="5312229" y="1926771"/>
            <a:ext cx="2177142" cy="2601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619619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9343" y="413657"/>
            <a:ext cx="111360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Личный опыт ребёнка организуется так, чтобы он естественным путём, в доступных ему видах деятельности осваивал средства и способы познания, общения и деятельности, позволяющие проявить самостоятельность, отзывчивость, культуру общения, гуманное отношение к миру. Наши педагоги создают эмоционально-комфортный климат в группе и содержательное личностно-ориентированное взаимодействие с детьми, умеют поддерживать инициативу детей. Предпочтение отдаётся практическим методам организации детского опыта культуры общения, активному использованию жизненных обстоятельств.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Borisenko\Desktop\фото с телефона Еременко (2)\фото с телефона Еременко\WhatsApp Images\IMG-20211015-WA000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599" y="2639386"/>
            <a:ext cx="3092601" cy="178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для И.И\IMG-20221021-WA00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01" y="2656115"/>
            <a:ext cx="2384918" cy="1654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для И.И\IMG_20180228_0953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3376" y="3132330"/>
            <a:ext cx="2126848" cy="2835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фото с телефона Еременко (2)\image-22-08-22-11-19-2.jpe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23069" y="2668270"/>
            <a:ext cx="3015631" cy="1695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фото с телефона Еременко (2)\image-22-08-22-11-23-4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2509" y="4602218"/>
            <a:ext cx="2387781" cy="1790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619619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6943" y="315687"/>
            <a:ext cx="1141911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 семья»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детей, формирование личности ребёнка с первых лет его жизни – основная обязанность родителей. Семья влияет на ребёнка, приобщает его к окружающей жизни. Мы, взрослые, должны помочь детям понять значимость семьи, воспитывать у детей любовь и уважение к членам семьи, прививать детям чувство привязанности к семье и дому. Семье принадлежит основная общественная функция – воспитание детей, она была и остается жизненно необходимой средой для сохранения и передачи социальных и культурных ценностей, определяющим фактором формирования личности ребенка. А семья для малыша – это мир, в котором закладываются основы морали, отношения к людям. Членов семьи объединяет кровное родство, любовь, общие интересы.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Borisenko\Desktop\ФОТО Будь здоров\IMG-20221125-WA01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73" y="2992588"/>
            <a:ext cx="2658079" cy="2658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О Будь здоров\IMG-20221125-WA01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0911" y="3695079"/>
            <a:ext cx="1936350" cy="2581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О Будь здоров\IMG-20221125-WA01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722914"/>
            <a:ext cx="1926771" cy="2503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ФОТО Будь здоров\IMG-20221125-WA0084.jpg"/>
          <p:cNvPicPr/>
          <p:nvPr/>
        </p:nvPicPr>
        <p:blipFill>
          <a:blip r:embed="rId7"/>
          <a:srcRect t="4100" b="11554"/>
          <a:stretch>
            <a:fillRect/>
          </a:stretch>
        </p:blipFill>
        <p:spPr bwMode="auto">
          <a:xfrm>
            <a:off x="9312181" y="3189514"/>
            <a:ext cx="2226676" cy="2492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418114" y="3224212"/>
            <a:ext cx="6063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«Моя спортивная семья»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9619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9407" y="315687"/>
            <a:ext cx="10289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семьи, любви и верности в детском саду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207" y="931978"/>
            <a:ext cx="2802600" cy="2442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771" y="947058"/>
            <a:ext cx="2904637" cy="240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1115" y="957943"/>
            <a:ext cx="2831650" cy="2340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513" y="3705487"/>
            <a:ext cx="2525485" cy="2412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9"/>
          <a:stretch>
            <a:fillRect/>
          </a:stretch>
        </p:blipFill>
        <p:spPr bwMode="auto">
          <a:xfrm>
            <a:off x="4702628" y="3646714"/>
            <a:ext cx="2492829" cy="2460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1"/>
          <a:stretch>
            <a:fillRect/>
          </a:stretch>
        </p:blipFill>
        <p:spPr bwMode="auto">
          <a:xfrm>
            <a:off x="7979229" y="3635828"/>
            <a:ext cx="2801663" cy="2348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619619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on-desktop.com/wps/Backgrounds_Blue_background_with_highlights_035592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391" cy="6932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57" y="511629"/>
            <a:ext cx="114522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сильного, здорового,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деятельного поколения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немыслимо без привития будущим гражданам России нравственно-патриотических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ценностей, без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знакомства детей с историей своего родного края и всей страны в целом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1255" y="1732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914" y="1502229"/>
            <a:ext cx="114408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дошкольного возраста в силу своего пока еще небогатого жизненного опыта трудно представить нашу страну в целом, поэтому знакомство с ней мы начинаем с того, что их окружает.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Нужно научить детей любить то, что им знакомо и понятно, близко и дорого- наш детский сад, село, в котором он расположен, людей, которые здесь трудятся.  Научить чувствовать красоту родной земли, красоту человека, живущего на этой земле, воспитать любовь к родным местам, ко всему, что окружает ребёнка с детства – одна из главных наших задач.  Мы пытаемся донести до них, что каждый уголок нашей страны имеет неповторимые черты культуры и природы и каждый человек любит свой родной край, и место, где расположен наш детский сад тоже уникально.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Borisenko\Desktop\для И.И\IMG-20221214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45" y="4157236"/>
            <a:ext cx="2714625" cy="1949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Borisenko\Desktop\4 ноября\IMG-20221102-WA0009.jpg"/>
          <p:cNvPicPr/>
          <p:nvPr/>
        </p:nvPicPr>
        <p:blipFill>
          <a:blip r:embed="rId4" cstate="print"/>
          <a:srcRect l="7151" r="8470"/>
          <a:stretch>
            <a:fillRect/>
          </a:stretch>
        </p:blipFill>
        <p:spPr bwMode="auto">
          <a:xfrm>
            <a:off x="9883475" y="3850821"/>
            <a:ext cx="1731582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Users\Borisenko\Desktop\фото с телефона Еременко (2)\image-22-08-22-11-19-19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0796" y="4185725"/>
            <a:ext cx="2518003" cy="1888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для И.И\IMG_20221219_082856_08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6367" y="4161058"/>
            <a:ext cx="2619376" cy="1945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47485156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9407" y="315687"/>
            <a:ext cx="10289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63286" y="762000"/>
            <a:ext cx="3178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родной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детский сад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2087" y="163285"/>
            <a:ext cx="8262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 станицы  Старовеличковской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4" name="Picture 2" descr="C:\Documents and Settings\User\Рабочий стол\проект\0_12099d_4ebff533_orig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07229" y="4201885"/>
            <a:ext cx="2623944" cy="1763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Содержимое 4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09999" y="1230084"/>
            <a:ext cx="1883228" cy="252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/>
          <p:nvPr/>
        </p:nvPicPr>
        <p:blipFill>
          <a:blip r:embed="rId6" cstate="print"/>
          <a:srcRect l="27358" b="14761"/>
          <a:stretch>
            <a:fillRect/>
          </a:stretch>
        </p:blipFill>
        <p:spPr bwMode="auto">
          <a:xfrm>
            <a:off x="6466114" y="1194707"/>
            <a:ext cx="1970314" cy="2484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805615" y="783771"/>
            <a:ext cx="2580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Обелиски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:\Documents and Settings\User\Рабочий стол\проект\31294306[1]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4962" y="1255804"/>
            <a:ext cx="2324781" cy="1672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9089571" y="805542"/>
            <a:ext cx="3102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Памятник-самолёт МиГ-17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C:\Documents and Settings\User\Мои документы\достопримечательности станицы\DSCN40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8688" y="4201886"/>
            <a:ext cx="2649312" cy="173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91886" y="3755571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Дом Культуры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9" cstate="print"/>
          <a:srcRect l="4160" t="2644" r="4788" b="5170"/>
          <a:stretch>
            <a:fillRect/>
          </a:stretch>
        </p:blipFill>
        <p:spPr bwMode="auto">
          <a:xfrm>
            <a:off x="10112827" y="4093027"/>
            <a:ext cx="1774371" cy="1839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9818914" y="3733800"/>
            <a:ext cx="2373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Поклонный Крест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 descr="C:\Documents and Settings\User\Мои документы\достопримечательности станицы\DSCN402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2277" y="4279446"/>
            <a:ext cx="3343275" cy="169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6585857" y="3831771"/>
            <a:ext cx="2677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Центральный парк</a:t>
            </a:r>
            <a:endParaRPr lang="ru-RU" dirty="0"/>
          </a:p>
        </p:txBody>
      </p:sp>
      <p:pic>
        <p:nvPicPr>
          <p:cNvPr id="26" name="Рисунок 25" descr="C:\Users\Borisenko\Desktop\gjivzg5aFQk2_GJMKGT6ojna61iz_mXP79Ulh5aDN0vQJGPXIZPhoDhD2btJrL4zU_RpdUCqbqhCgQ03TdZzVPxt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972" y="1197429"/>
            <a:ext cx="2492828" cy="1807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069772" y="3733800"/>
            <a:ext cx="3537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Свято-Троицкий Храм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96191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755</Words>
  <Application>Microsoft Office PowerPoint</Application>
  <PresentationFormat>Произвольный</PresentationFormat>
  <Paragraphs>47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           Социально-личностное развитие детей происходит благоприятно при условии удовлетворения их потребностей в положительных эмоциональных контактах с окружающими, в любви и поддержке, активном познании, самостоятельной деятельности по интересам, самоутверждении, самореализации и признании своих достижений со стороны окружающих. Личный опыт ребёнка организуется так, чтобы он естественным путём, в доступных ему видах деятельности осваивал средства и способы познания, общения и деятельности, позволяющие проявить самостоятельность, отзывчивость, культуру общения, гуманное отношение к миру.             Наши педагоги создают  эмоционально-комфортный климат в группе и содержательное личностно-ориентированное взаимодействие с детьми, умеют поддерживать инициативу детей. Предпочтение отдаётся практическим методам организации детского опыта культуры общения, активному использованию жизненных обстоятельств. Организация разнообразных ситуаций, обеспечивающих освоение положительного опыта и ценностных ориентаций - одно из актуальнейших средств социально-личностного развития детей.   </vt:lpstr>
      <vt:lpstr>Подробнее с работой нашего ДОУ  вы можете познакомиться на  сайте  Тел./факс: 8(86163) 26-4-72 e-mail: ds10ds@yandex.ru http://www.сонлышко.рф/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формы работы с семьей</dc:title>
  <dc:creator>Админ</dc:creator>
  <cp:lastModifiedBy>Borisenko</cp:lastModifiedBy>
  <cp:revision>67</cp:revision>
  <dcterms:created xsi:type="dcterms:W3CDTF">2018-11-25T08:35:43Z</dcterms:created>
  <dcterms:modified xsi:type="dcterms:W3CDTF">2022-12-19T05:40:59Z</dcterms:modified>
</cp:coreProperties>
</file>