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1" r:id="rId5"/>
    <p:sldId id="332" r:id="rId6"/>
    <p:sldId id="326" r:id="rId7"/>
    <p:sldId id="317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6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EC5BC-EE28-4161-B42E-6AEBC2F0E398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DD237-6519-4F88-8DF3-F876A7ABA7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415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569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681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103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51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647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824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472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713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263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325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631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BFE61-9E34-4E83-A899-B5AC9F866D23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3A157-42FC-4CB3-90BD-EC252A215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59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5" Type="http://schemas.openxmlformats.org/officeDocument/2006/relationships/image" Target="../media/image7.png"/><Relationship Id="rId4" Type="http://schemas.microsoft.com/office/2007/relationships/media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2" y="-36336"/>
            <a:ext cx="928903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315416"/>
            <a:ext cx="4174232" cy="3487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371600" y="2829100"/>
            <a:ext cx="4928592" cy="40288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            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отчет </a:t>
            </a:r>
          </a:p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«Крепкая семья- сильная Россия»</a:t>
            </a:r>
          </a:p>
        </p:txBody>
      </p:sp>
      <p:sp>
        <p:nvSpPr>
          <p:cNvPr id="7" name="Сердце 6"/>
          <p:cNvSpPr/>
          <p:nvPr/>
        </p:nvSpPr>
        <p:spPr>
          <a:xfrm>
            <a:off x="1439929" y="6303746"/>
            <a:ext cx="504056" cy="576064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ердце 7"/>
          <p:cNvSpPr/>
          <p:nvPr/>
        </p:nvSpPr>
        <p:spPr>
          <a:xfrm>
            <a:off x="4791040" y="3329403"/>
            <a:ext cx="360040" cy="534986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5151080" y="2952188"/>
            <a:ext cx="360040" cy="492969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ердце 9"/>
          <p:cNvSpPr/>
          <p:nvPr/>
        </p:nvSpPr>
        <p:spPr>
          <a:xfrm>
            <a:off x="4431000" y="2969914"/>
            <a:ext cx="360040" cy="560792"/>
          </a:xfrm>
          <a:prstGeom prst="hea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User\Downloads\78a69ea4e48c6e2aec542e64e8cb--kartiny-i-panno-ikona-svyatyh-petra-i-fevronii-muromski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63" y="-36337"/>
            <a:ext cx="2039148" cy="286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885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66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ладимир Путин постановил провести в России Год семьи в 2024 году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50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12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ГИМН РОССИИ ВИДЕО КЛИП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-171400"/>
            <a:ext cx="9144000" cy="69127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058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540553" cy="695739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4509120"/>
            <a:ext cx="7416824" cy="2592288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ownloads\7b7c55ebd259de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912768" cy="6552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6983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семьей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973"/>
            <a:ext cx="3931841" cy="2618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99" y="4041417"/>
            <a:ext cx="4256201" cy="2834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33277"/>
            <a:ext cx="4176579" cy="27816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0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1026" name="Picture 2" descr="Хочу такой сай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-50165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83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13</Words>
  <Application>Microsoft Office PowerPoint</Application>
  <PresentationFormat>Экран (4:3)</PresentationFormat>
  <Paragraphs>4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Работа с семьей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39</cp:revision>
  <dcterms:created xsi:type="dcterms:W3CDTF">2024-01-17T08:58:41Z</dcterms:created>
  <dcterms:modified xsi:type="dcterms:W3CDTF">2024-04-23T13:36:57Z</dcterms:modified>
</cp:coreProperties>
</file>