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E6BB24E7-7E7B-4499-93E7-563C42825642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F224EA4-EF2B-4B0C-9F0D-27225A70705E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792088"/>
          </a:xfrm>
        </p:spPr>
        <p:txBody>
          <a:bodyPr>
            <a:normAutofit/>
          </a:bodyPr>
          <a:lstStyle/>
          <a:p>
            <a:r>
              <a:rPr lang="ru-RU" dirty="0" smtClean="0"/>
              <a:t>Наши </a:t>
            </a:r>
            <a:r>
              <a:rPr lang="ru-RU" dirty="0" smtClean="0"/>
              <a:t>достижения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Зам Зав\Desktop\конкурсы участие сада\образцовый детский сад 2019 год\IMG2023011010375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149080"/>
            <a:ext cx="2258004" cy="215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Зам Зав\Desktop\конкурсы участие сада\образцовый детский сад 2019 год\IMG2023011010380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149080"/>
            <a:ext cx="1690036" cy="2185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Зам Зав\Desktop\конкурсы участие сада\образцовый детский сад 2019 год\IMG2023011010381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4149080"/>
            <a:ext cx="1615827" cy="2154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Зам Зав\Desktop\конкурсы участие сада\образцовый детский сад 2019 год\IMG20230110103823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311764"/>
            <a:ext cx="2075069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Зам Зав\Desktop\конкурсы участие сада\образцовый детский сад 2019 год\IMG20230110103829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4578" y="1277882"/>
            <a:ext cx="1894250" cy="2678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191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Волна</vt:lpstr>
      <vt:lpstr>Наши достижения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Наши награды</dc:title>
  <dc:creator>Зам Зав</dc:creator>
  <cp:lastModifiedBy>Зам Зав</cp:lastModifiedBy>
  <cp:revision>5</cp:revision>
  <dcterms:created xsi:type="dcterms:W3CDTF">2023-01-11T05:05:57Z</dcterms:created>
  <dcterms:modified xsi:type="dcterms:W3CDTF">2023-01-11T06:08:37Z</dcterms:modified>
</cp:coreProperties>
</file>