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3"/>
    <p:sldId id="256" r:id="rId4"/>
    <p:sldId id="262" r:id="rId5"/>
    <p:sldId id="257" r:id="rId6"/>
    <p:sldId id="260" r:id="rId7"/>
    <p:sldId id="261" r:id="rId8"/>
    <p:sldId id="258" r:id="rId9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8699"/>
            <a:ext cx="7772400" cy="121126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C6D348-6582-431C-9DE3-4C07411D4D6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703E7D-0307-496E-8E7B-2C2319C4287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908E8D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908E8D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C6D348-6582-431C-9DE3-4C07411D4D6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703E7D-0307-496E-8E7B-2C2319C4287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908E8D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908E8D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C6D348-6582-431C-9DE3-4C07411D4D6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703E7D-0307-496E-8E7B-2C2319C4287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908E8D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908E8D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C6D348-6582-431C-9DE3-4C07411D4D6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703E7D-0307-496E-8E7B-2C2319C4287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908E8D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908E8D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C6D348-6582-431C-9DE3-4C07411D4D6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703E7D-0307-496E-8E7B-2C2319C4287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908E8D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908E8D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C6D348-6582-431C-9DE3-4C07411D4D6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703E7D-0307-496E-8E7B-2C2319C4287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908E8D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908E8D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C6D348-6582-431C-9DE3-4C07411D4D6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703E7D-0307-496E-8E7B-2C2319C4287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908E8D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908E8D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C6D348-6582-431C-9DE3-4C07411D4D6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703E7D-0307-496E-8E7B-2C2319C4287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908E8D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908E8D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C6D348-6582-431C-9DE3-4C07411D4D6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703E7D-0307-496E-8E7B-2C2319C4287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908E8D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908E8D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C6D348-6582-431C-9DE3-4C07411D4D6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703E7D-0307-496E-8E7B-2C2319C4287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908E8D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908E8D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C6D348-6582-431C-9DE3-4C07411D4D6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703E7D-0307-496E-8E7B-2C2319C4287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908E8D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908E8D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C6D348-6582-431C-9DE3-4C07411D4D6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08E8D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703E7D-0307-496E-8E7B-2C2319C4287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908E8D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908E8D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anose="03010101010201010101" pitchFamily="66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3355" y="2057083"/>
            <a:ext cx="6858000" cy="1655762"/>
          </a:xfrm>
        </p:spPr>
        <p:txBody>
          <a:bodyPr/>
          <a:p>
            <a:r>
              <a:rPr lang="ru-RU" altLang="en-US" sz="4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Немного истории про </a:t>
            </a:r>
            <a:endParaRPr lang="ru-RU" altLang="en-US" sz="4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  <a:p>
            <a:r>
              <a:rPr lang="ru-RU" altLang="en-US" sz="4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детский сад «Звёздочка»</a:t>
            </a:r>
            <a:endParaRPr lang="ru-RU" altLang="en-US" sz="4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86105" y="167640"/>
            <a:ext cx="8079740" cy="10134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Муниципальное </a:t>
            </a:r>
            <a:endParaRPr sz="1400" b="1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 algn="ctr" defTabSz="26670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казенное дошкольное  образовательное учреждение </a:t>
            </a:r>
            <a:endParaRPr sz="1400" b="1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«Центр развития ребенка – детский сад «Звездочка» г.</a:t>
            </a:r>
            <a:r>
              <a:rPr lang="ru-RU" sz="14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sz="14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Ленска» </a:t>
            </a:r>
            <a:endParaRPr sz="1400" b="1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муниципального  района «Ленский район»</a:t>
            </a:r>
            <a:r>
              <a:rPr lang="ru-RU" sz="14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Республики Саха (Якутия)</a:t>
            </a:r>
            <a:endParaRPr lang="ru-RU" sz="1400" b="1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" y="5883275"/>
            <a:ext cx="8650288" cy="6223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</a:pPr>
            <a:r>
              <a:rPr lang="ru-RU" altLang="ru-RU" b="1" kern="1200" dirty="0">
                <a:latin typeface="Segoe Script" panose="030B0504020000000003" pitchFamily="66" charset="0"/>
                <a:ea typeface="+mn-ea"/>
                <a:cs typeface="+mn-cs"/>
              </a:rPr>
              <a:t>Нам есть чем гордиться, нам есть что беречь…</a:t>
            </a:r>
            <a:endParaRPr lang="ru-RU" altLang="ru-RU" b="1" kern="1200" dirty="0">
              <a:latin typeface="Segoe Script" panose="030B0504020000000003" pitchFamily="66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1906" r="15760" b="60888"/>
          <a:stretch>
            <a:fillRect/>
          </a:stretch>
        </p:blipFill>
        <p:spPr>
          <a:xfrm>
            <a:off x="265946" y="72137"/>
            <a:ext cx="4005944" cy="2551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1" y="90482"/>
            <a:ext cx="3692435" cy="246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Рисунок 6" descr="G:\ФОТО 2016\оформление сада 2016\DSC013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8" y="2838450"/>
            <a:ext cx="5391150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Box 3"/>
          <p:cNvSpPr txBox="1"/>
          <p:nvPr/>
        </p:nvSpPr>
        <p:spPr>
          <a:xfrm>
            <a:off x="433388" y="2516188"/>
            <a:ext cx="13335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latin typeface="Monotype Corsiva" panose="03010101010201010101" pitchFamily="66" charset="0"/>
              </a:rPr>
              <a:t>1972 год</a:t>
            </a:r>
            <a:endParaRPr b="1" dirty="0">
              <a:latin typeface="Monotype Corsiva" panose="03010101010201010101" pitchFamily="66" charset="0"/>
            </a:endParaRPr>
          </a:p>
        </p:txBody>
      </p:sp>
      <p:sp>
        <p:nvSpPr>
          <p:cNvPr id="2055" name="TextBox 4"/>
          <p:cNvSpPr txBox="1"/>
          <p:nvPr/>
        </p:nvSpPr>
        <p:spPr>
          <a:xfrm>
            <a:off x="6845300" y="2438400"/>
            <a:ext cx="19685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latin typeface="Monotype Corsiva" panose="03010101010201010101" pitchFamily="66" charset="0"/>
              </a:rPr>
              <a:t>Советские 80 годы</a:t>
            </a:r>
            <a:endParaRPr b="1" dirty="0">
              <a:latin typeface="Monotype Corsiva" panose="03010101010201010101" pitchFamily="66" charset="0"/>
            </a:endParaRPr>
          </a:p>
        </p:txBody>
      </p:sp>
      <p:sp>
        <p:nvSpPr>
          <p:cNvPr id="2056" name="TextBox 8"/>
          <p:cNvSpPr txBox="1"/>
          <p:nvPr/>
        </p:nvSpPr>
        <p:spPr>
          <a:xfrm>
            <a:off x="3836988" y="5314950"/>
            <a:ext cx="1989137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latin typeface="Monotype Corsiva" panose="03010101010201010101" pitchFamily="66" charset="0"/>
              </a:rPr>
              <a:t>Настоящее время</a:t>
            </a:r>
            <a:endParaRPr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3175" r="62403" b="57714"/>
          <a:stretch>
            <a:fillRect/>
          </a:stretch>
        </p:blipFill>
        <p:spPr>
          <a:xfrm>
            <a:off x="289452" y="963368"/>
            <a:ext cx="2780102" cy="4281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4" b="65460"/>
          <a:stretch>
            <a:fillRect/>
          </a:stretch>
        </p:blipFill>
        <p:spPr>
          <a:xfrm rot="16200000">
            <a:off x="5576275" y="1770753"/>
            <a:ext cx="4131932" cy="2963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Прямоугольник 7"/>
          <p:cNvSpPr/>
          <p:nvPr/>
        </p:nvSpPr>
        <p:spPr>
          <a:xfrm>
            <a:off x="481013" y="282575"/>
            <a:ext cx="335121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sz="2000" b="1" dirty="0">
                <a:latin typeface="Monotype Corsiva" panose="03010101010201010101" pitchFamily="66" charset="0"/>
              </a:rPr>
              <a:t>Горелова Вера Ивановна</a:t>
            </a:r>
            <a:endParaRPr sz="2000" b="1" dirty="0">
              <a:latin typeface="Monotype Corsiva" panose="03010101010201010101" pitchFamily="66" charset="0"/>
            </a:endParaRPr>
          </a:p>
          <a:p>
            <a:pPr>
              <a:buNone/>
            </a:pPr>
            <a:r>
              <a:rPr sz="2000" b="1" dirty="0">
                <a:latin typeface="Monotype Corsiva" panose="03010101010201010101" pitchFamily="66" charset="0"/>
              </a:rPr>
              <a:t>заведующая  1971 - 1978</a:t>
            </a:r>
            <a:endParaRPr sz="2000" b="1" dirty="0"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26150" y="355600"/>
            <a:ext cx="2925763" cy="70802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sz="2000" b="1" dirty="0">
                <a:latin typeface="Monotype Corsiva" panose="03010101010201010101" pitchFamily="66" charset="0"/>
                <a:cs typeface="Calibri" panose="020F0502020204030204" pitchFamily="34" charset="0"/>
              </a:rPr>
              <a:t>Панова Раиса Николаевна</a:t>
            </a:r>
            <a:endParaRPr sz="2000" b="1" dirty="0"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pPr algn="ctr"/>
            <a:r>
              <a:rPr sz="2000" b="1" dirty="0">
                <a:latin typeface="Monotype Corsiva" panose="03010101010201010101" pitchFamily="66" charset="0"/>
              </a:rPr>
              <a:t>заведующая 1978 - 1985</a:t>
            </a:r>
            <a:endParaRPr sz="2000" b="1" dirty="0">
              <a:latin typeface="Monotype Corsiva" panose="03010101010201010101" pitchFamily="66" charset="0"/>
            </a:endParaRPr>
          </a:p>
        </p:txBody>
      </p:sp>
      <p:sp>
        <p:nvSpPr>
          <p:cNvPr id="3078" name="Прямоугольник 9"/>
          <p:cNvSpPr/>
          <p:nvPr/>
        </p:nvSpPr>
        <p:spPr>
          <a:xfrm>
            <a:off x="541338" y="5440363"/>
            <a:ext cx="79502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sz="1600" b="1" dirty="0">
                <a:latin typeface="Segoe Script" panose="030B0504020000000003" pitchFamily="66" charset="0"/>
                <a:cs typeface="Calibri" panose="020F0502020204030204" pitchFamily="34" charset="0"/>
              </a:rPr>
              <a:t>Они создавали условия в детском саду «Звёздочка» , обеспечивающие благоприятное и комфортное пребывание детей и сохранение их здоровья.</a:t>
            </a:r>
            <a:endParaRPr sz="1600" b="1" dirty="0">
              <a:latin typeface="Segoe Script" panose="030B0504020000000003" pitchFamily="66" charset="0"/>
            </a:endParaRPr>
          </a:p>
        </p:txBody>
      </p:sp>
      <p:pic>
        <p:nvPicPr>
          <p:cNvPr id="3079" name="Рисунок 10"/>
          <p:cNvPicPr>
            <a:picLocks noChangeAspect="1"/>
          </p:cNvPicPr>
          <p:nvPr/>
        </p:nvPicPr>
        <p:blipFill>
          <a:blip r:embed="rId3"/>
          <a:srcRect l="6326" r="11218" b="58858"/>
          <a:stretch>
            <a:fillRect/>
          </a:stretch>
        </p:blipFill>
        <p:spPr>
          <a:xfrm>
            <a:off x="3051175" y="3103563"/>
            <a:ext cx="3090863" cy="2122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Рисунок 11"/>
          <p:cNvPicPr>
            <a:picLocks noChangeAspect="1"/>
          </p:cNvPicPr>
          <p:nvPr/>
        </p:nvPicPr>
        <p:blipFill>
          <a:blip r:embed="rId4"/>
          <a:srcRect l="7654" r="4825"/>
          <a:stretch>
            <a:fillRect/>
          </a:stretch>
        </p:blipFill>
        <p:spPr>
          <a:xfrm>
            <a:off x="3276600" y="355600"/>
            <a:ext cx="2676525" cy="2224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Объект 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6225" y="506413"/>
            <a:ext cx="8570913" cy="5713412"/>
          </a:xfrm>
          <a:ln/>
        </p:spPr>
      </p:pic>
      <p:sp>
        <p:nvSpPr>
          <p:cNvPr id="4" name="Скругленный прямоугольник 3"/>
          <p:cNvSpPr/>
          <p:nvPr/>
        </p:nvSpPr>
        <p:spPr>
          <a:xfrm>
            <a:off x="360363" y="5440363"/>
            <a:ext cx="8402638" cy="927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5pPr>
          </a:lstStyle>
          <a:p>
            <a:pPr lvl="0" indent="449580" algn="just">
              <a:buNone/>
            </a:pPr>
            <a:r>
              <a:rPr sz="1400" b="1" i="1" dirty="0">
                <a:solidFill>
                  <a:srgbClr val="39302A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Для нас ценен  опыт, накопленный нашими ветеранами, мы гордимся ими и не забываем о них. Каждый из них в разное время, отдал частичку своей души в развитие дошкольного учреждения «Звёздочка».</a:t>
            </a:r>
            <a:endParaRPr sz="1400" b="1" i="1" dirty="0">
              <a:solidFill>
                <a:srgbClr val="39302A"/>
              </a:solidFill>
              <a:latin typeface="Segoe Script" panose="030B0504020000000003" pitchFamily="66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3" t="794" r="35893" b="67523"/>
          <a:stretch>
            <a:fillRect/>
          </a:stretch>
        </p:blipFill>
        <p:spPr>
          <a:xfrm>
            <a:off x="359919" y="13588"/>
            <a:ext cx="2000104" cy="2960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119" r="70316" b="27980"/>
          <a:stretch>
            <a:fillRect/>
          </a:stretch>
        </p:blipFill>
        <p:spPr bwMode="auto">
          <a:xfrm>
            <a:off x="6292093" y="88496"/>
            <a:ext cx="2037807" cy="2729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762" r="33055" b="65587"/>
          <a:stretch>
            <a:fillRect/>
          </a:stretch>
        </p:blipFill>
        <p:spPr>
          <a:xfrm>
            <a:off x="1215884" y="3257234"/>
            <a:ext cx="3119155" cy="222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3" name="TextBox 9"/>
          <p:cNvSpPr txBox="1"/>
          <p:nvPr/>
        </p:nvSpPr>
        <p:spPr>
          <a:xfrm>
            <a:off x="4511675" y="2554288"/>
            <a:ext cx="1954213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b="1" dirty="0">
                <a:latin typeface="Monotype Corsiva" panose="03010101010201010101" pitchFamily="66" charset="0"/>
              </a:rPr>
              <a:t>Раиса Николаевна Панова</a:t>
            </a:r>
            <a:endParaRPr sz="1400" b="1" dirty="0">
              <a:latin typeface="Monotype Corsiva" panose="03010101010201010101" pitchFamily="66" charset="0"/>
            </a:endParaRPr>
          </a:p>
        </p:txBody>
      </p:sp>
      <p:sp>
        <p:nvSpPr>
          <p:cNvPr id="4104" name="TextBox 10"/>
          <p:cNvSpPr txBox="1"/>
          <p:nvPr/>
        </p:nvSpPr>
        <p:spPr>
          <a:xfrm>
            <a:off x="6200775" y="2708275"/>
            <a:ext cx="25622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1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Любовь Дмитриевна Преображенская</a:t>
            </a:r>
            <a:endParaRPr sz="16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105" name="TextBox 11"/>
          <p:cNvSpPr txBox="1"/>
          <p:nvPr/>
        </p:nvSpPr>
        <p:spPr>
          <a:xfrm>
            <a:off x="400050" y="2779713"/>
            <a:ext cx="2430463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1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Татьяна Алексеевна Капустина</a:t>
            </a:r>
            <a:endParaRPr sz="16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83" b="67111"/>
          <a:stretch>
            <a:fillRect/>
          </a:stretch>
        </p:blipFill>
        <p:spPr>
          <a:xfrm>
            <a:off x="4522720" y="3415212"/>
            <a:ext cx="3210492" cy="2120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1188" y="207963"/>
            <a:ext cx="7886700" cy="603250"/>
          </a:xfrm>
          <a:ln/>
        </p:spPr>
        <p:txBody>
          <a:bodyPr vert="horz" wrap="square" lIns="91440" tIns="45720" rIns="91440" bIns="45720" anchor="ctr" anchorCtr="0"/>
          <a:p>
            <a:pPr algn="ctr">
              <a:buNone/>
            </a:pPr>
            <a:r>
              <a:rPr sz="2800" dirty="0"/>
              <a:t>Мария Даниловна Бальчугова</a:t>
            </a:r>
            <a:endParaRPr sz="2800" dirty="0"/>
          </a:p>
        </p:txBody>
      </p:sp>
      <p:pic>
        <p:nvPicPr>
          <p:cNvPr id="5123" name="Объект 6"/>
          <p:cNvPicPr>
            <a:picLocks noGrp="1" noChangeAspect="1"/>
          </p:cNvPicPr>
          <p:nvPr>
            <p:ph idx="1"/>
          </p:nvPr>
        </p:nvPicPr>
        <p:blipFill>
          <a:blip r:embed="rId1"/>
          <a:srcRect l="29887" t="11681" r="13225"/>
          <a:stretch>
            <a:fillRect/>
          </a:stretch>
        </p:blipFill>
        <p:spPr>
          <a:xfrm>
            <a:off x="4406900" y="1885950"/>
            <a:ext cx="4032250" cy="4694238"/>
          </a:xfrm>
          <a:ln/>
        </p:spPr>
      </p:pic>
      <p:pic>
        <p:nvPicPr>
          <p:cNvPr id="5124" name="Рисунок 7"/>
          <p:cNvPicPr>
            <a:picLocks noChangeAspect="1"/>
          </p:cNvPicPr>
          <p:nvPr/>
        </p:nvPicPr>
        <p:blipFill>
          <a:blip r:embed="rId2"/>
          <a:srcRect l="5524" t="8382" r="64952" b="32570"/>
          <a:stretch>
            <a:fillRect/>
          </a:stretch>
        </p:blipFill>
        <p:spPr>
          <a:xfrm>
            <a:off x="347663" y="1973263"/>
            <a:ext cx="3187700" cy="478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Прямоугольник 8"/>
          <p:cNvSpPr/>
          <p:nvPr/>
        </p:nvSpPr>
        <p:spPr>
          <a:xfrm>
            <a:off x="347663" y="747713"/>
            <a:ext cx="8551862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6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Мария Даниловна помогала дошкольникам познавать самые важные, самые главные жизненные ценности и навыки, которые в дальнейшем будут способствовать развитию полноценной личности, социализированной в обществе. </a:t>
            </a:r>
            <a:endParaRPr sz="1600" b="1" dirty="0">
              <a:latin typeface="Segoe Script" panose="030B0504020000000003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07125" y="254000"/>
            <a:ext cx="2809875" cy="3960813"/>
          </a:xfrm>
          <a:ln/>
        </p:spPr>
      </p:pic>
      <p:pic>
        <p:nvPicPr>
          <p:cNvPr id="6147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8" y="254000"/>
            <a:ext cx="2617787" cy="3690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Рисунок 5"/>
          <p:cNvPicPr>
            <a:picLocks noChangeAspect="1"/>
          </p:cNvPicPr>
          <p:nvPr/>
        </p:nvPicPr>
        <p:blipFill>
          <a:blip r:embed="rId3"/>
          <a:srcRect l="4546" t="1778" r="5693"/>
          <a:stretch>
            <a:fillRect/>
          </a:stretch>
        </p:blipFill>
        <p:spPr>
          <a:xfrm>
            <a:off x="3230563" y="1022350"/>
            <a:ext cx="2682875" cy="441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Прямоугольник 6"/>
          <p:cNvSpPr/>
          <p:nvPr/>
        </p:nvSpPr>
        <p:spPr>
          <a:xfrm>
            <a:off x="268288" y="5619750"/>
            <a:ext cx="83947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16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Большой вклад внесли в педагогическую «копилку» воспитатели Ольга Алексеевна Кучерова, Елена Антоновна Шипицына, Екатерина Васильевна Распопина.</a:t>
            </a:r>
            <a:endParaRPr sz="1600" b="1" dirty="0">
              <a:latin typeface="Segoe Script" panose="030B0504020000000003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011488" y="371475"/>
            <a:ext cx="3005137" cy="819150"/>
          </a:xfrm>
          <a:ln/>
        </p:spPr>
        <p:txBody>
          <a:bodyPr vert="horz" wrap="square" lIns="91440" tIns="45720" rIns="91440" bIns="45720" anchor="ctr" anchorCtr="0"/>
          <a:p>
            <a:pPr algn="ctr">
              <a:buNone/>
            </a:pPr>
            <a:r>
              <a:rPr sz="3200" b="1" dirty="0">
                <a:solidFill>
                  <a:schemeClr val="bg2"/>
                </a:solidFill>
              </a:rPr>
              <a:t>Юные пенсионеры</a:t>
            </a:r>
            <a:endParaRPr sz="3200" b="1" dirty="0">
              <a:solidFill>
                <a:schemeClr val="bg2"/>
              </a:solidFill>
            </a:endParaRPr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5125" y="138113"/>
            <a:ext cx="2424113" cy="3417887"/>
          </a:xfrm>
          <a:ln/>
        </p:spPr>
      </p:pic>
      <p:pic>
        <p:nvPicPr>
          <p:cNvPr id="7172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088" y="0"/>
            <a:ext cx="2473325" cy="3486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75" y="3894138"/>
            <a:ext cx="3779838" cy="283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3875088"/>
            <a:ext cx="4281488" cy="285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Box 7"/>
          <p:cNvSpPr txBox="1"/>
          <p:nvPr/>
        </p:nvSpPr>
        <p:spPr>
          <a:xfrm>
            <a:off x="461963" y="3490913"/>
            <a:ext cx="302101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latin typeface="Monotype Corsiva" panose="03010101010201010101" pitchFamily="66" charset="0"/>
              </a:rPr>
              <a:t>Марина Борисовна Радионова</a:t>
            </a:r>
            <a:endParaRPr b="1" dirty="0">
              <a:latin typeface="Monotype Corsiva" panose="03010101010201010101" pitchFamily="66" charset="0"/>
            </a:endParaRPr>
          </a:p>
        </p:txBody>
      </p:sp>
      <p:sp>
        <p:nvSpPr>
          <p:cNvPr id="7176" name="TextBox 8"/>
          <p:cNvSpPr txBox="1"/>
          <p:nvPr/>
        </p:nvSpPr>
        <p:spPr>
          <a:xfrm>
            <a:off x="6288088" y="3462338"/>
            <a:ext cx="27178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latin typeface="Monotype Corsiva" panose="03010101010201010101" pitchFamily="66" charset="0"/>
              </a:rPr>
              <a:t>Марина Георгиевна Балеева</a:t>
            </a:r>
            <a:endParaRPr b="1" dirty="0">
              <a:latin typeface="Monotype Corsiva" panose="03010101010201010101" pitchFamily="66" charset="0"/>
            </a:endParaRPr>
          </a:p>
        </p:txBody>
      </p:sp>
      <p:sp>
        <p:nvSpPr>
          <p:cNvPr id="7177" name="Прямоугольник 9"/>
          <p:cNvSpPr/>
          <p:nvPr/>
        </p:nvSpPr>
        <p:spPr>
          <a:xfrm>
            <a:off x="2963863" y="1474788"/>
            <a:ext cx="3052762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0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«Самое главное для нас - чтобы наши дети-дошкольники были здоровы, умны и счастливы»</a:t>
            </a:r>
            <a:endParaRPr sz="2000" b="1" dirty="0">
              <a:latin typeface="Segoe Script" panose="030B0504020000000003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39302A"/>
      </a:dk1>
      <a:lt1>
        <a:srgbClr val="39302A"/>
      </a:lt1>
      <a:dk2>
        <a:srgbClr val="39302A"/>
      </a:dk2>
      <a:lt2>
        <a:srgbClr val="E5DEDB"/>
      </a:lt2>
      <a:accent1>
        <a:srgbClr val="FFDF6A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Другая 2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1340</Words>
  <Application>WPS Presentation</Application>
  <PresentationFormat>Экран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SimSun</vt:lpstr>
      <vt:lpstr>Wingdings</vt:lpstr>
      <vt:lpstr>Monotype Corsiva</vt:lpstr>
      <vt:lpstr>Calibri</vt:lpstr>
      <vt:lpstr>Segoe Script</vt:lpstr>
      <vt:lpstr>Times New Roman</vt:lpstr>
      <vt:lpstr>Microsoft YaHei</vt:lpstr>
      <vt:lpstr>Arial Unicode MS</vt:lpstr>
      <vt:lpstr>Times New Roman</vt:lpstr>
      <vt:lpstr>Sitka Heading</vt:lpstr>
      <vt:lpstr>Sitka Small</vt:lpstr>
      <vt:lpstr>Sitka Text</vt:lpstr>
      <vt:lpstr>Sylfaen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WPS_1710735092</cp:lastModifiedBy>
  <cp:revision>17</cp:revision>
  <dcterms:created xsi:type="dcterms:W3CDTF">2014-09-24T12:50:46Z</dcterms:created>
  <dcterms:modified xsi:type="dcterms:W3CDTF">2024-12-19T00:37:18Z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34CD56B24FC241F8A4285F38F249B640_12</vt:lpwstr>
  </property>
  <property fmtid="{D5CDD505-2E9C-101B-9397-08002B2CF9AE}" pid="3" name="KSOProductBuildVer">
    <vt:lpwstr>1049-12.2.0.19307</vt:lpwstr>
  </property>
</Properties>
</file>