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6" r:id="rId3"/>
    <p:sldId id="258" r:id="rId4"/>
    <p:sldId id="265" r:id="rId5"/>
    <p:sldId id="266" r:id="rId6"/>
    <p:sldId id="267" r:id="rId7"/>
    <p:sldId id="268" r:id="rId8"/>
    <p:sldId id="270" r:id="rId9"/>
    <p:sldId id="26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BEBEA-534C-4EDA-B603-FF41A4D901CA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DCB471-744A-4C6B-9C76-04492F87514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907704" y="1340768"/>
            <a:ext cx="5761037" cy="2373984"/>
          </a:xfrm>
        </p:spPr>
        <p:txBody>
          <a:bodyPr/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«Гражданско- патриотическое воспитание дошкольников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 № 39»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2348880"/>
            <a:ext cx="5184229" cy="187228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763713" y="908050"/>
            <a:ext cx="6192837" cy="1143000"/>
          </a:xfrm>
        </p:spPr>
        <p:txBody>
          <a:bodyPr/>
          <a:lstStyle/>
          <a:p>
            <a:r>
              <a:rPr lang="ru-RU" altLang="ru-RU" dirty="0" smtClean="0"/>
              <a:t>Мы патриоты своей страны</a:t>
            </a:r>
            <a:endParaRPr lang="ru-RU" altLang="ru-RU" dirty="0" smtClean="0"/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1763713" y="2205038"/>
            <a:ext cx="6264275" cy="3311525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5" name="Рисунок 4" descr="C:\Users\User\Downloads\6905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92"/>
            <a:ext cx="4251325" cy="31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6106690"/>
          </a:xfrm>
        </p:spPr>
        <p:txBody>
          <a:bodyPr/>
          <a:lstStyle/>
          <a:p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любовь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Родине, преданность ей, ответственность и гордость за нее, желание трудиться на ее благо, беречь и умножать ее богатства – эти чувства и особенности характера начинают формироваться уже в дошкольном возрасте.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воспитать чувства собственного достоинства, уверенность в себе, а, следовательно, полноценную личность без уважения к истории и культуре своего Отечества, к его государственной символике. Нельзя быть патриотом, не чувствуя личной связи с Родиной, не зная, как любили и берегли ее наши предки, наши деды и отцы.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сомнения в том, что уже в детском саду в результате целенаправленной воспитательной, систематической работы у детей могут быть сформированы элементы гражданственности и патриотизма.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1340768"/>
            <a:ext cx="557216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User\Downloads\IMG_3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51296" y="2135390"/>
            <a:ext cx="3985043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17" y="44336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66" y="157161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родителей и детей в благотворительных ярмарках  в поддержку СВО</a:t>
            </a:r>
            <a:endParaRPr lang="ru-RU" dirty="0"/>
          </a:p>
        </p:txBody>
      </p:sp>
      <p:pic>
        <p:nvPicPr>
          <p:cNvPr id="7" name="Рисунок 6" descr="C:\Users\39\AppData\Local\Temp\Rar$DIa0.181\1000460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8093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43529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7290" y="157161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Оформление Стены Памяти солдатам Специальной </a:t>
            </a:r>
            <a:r>
              <a:rPr lang="ru-RU" dirty="0" smtClean="0"/>
              <a:t>В</a:t>
            </a:r>
            <a:r>
              <a:rPr lang="ru-RU" dirty="0" smtClean="0"/>
              <a:t>оенной </a:t>
            </a:r>
            <a:r>
              <a:rPr lang="ru-RU" dirty="0" smtClean="0"/>
              <a:t>О</a:t>
            </a:r>
            <a:r>
              <a:rPr lang="ru-RU" dirty="0" smtClean="0"/>
              <a:t>перации</a:t>
            </a:r>
            <a:endParaRPr lang="ru-RU" dirty="0"/>
          </a:p>
        </p:txBody>
      </p:sp>
      <p:pic>
        <p:nvPicPr>
          <p:cNvPr id="7" name="Рисунок 6" descr="C:\Users\User\Downloads\b60f525c-65eb-4a18-af91-7b285b85b1c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0166" y="142873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Встречи с участниками СВО</a:t>
            </a:r>
            <a:endParaRPr lang="ru-RU" dirty="0"/>
          </a:p>
        </p:txBody>
      </p:sp>
      <p:pic>
        <p:nvPicPr>
          <p:cNvPr id="7" name="Рисунок 6" descr="C:\Users\User\Downloads\fc9aa306-0c91-4113-81d9-9aff90b19cb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5720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IMG_2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96398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568863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/>
                <a:ea typeface="Times New Roman" panose="02020603050405020304"/>
                <a:cs typeface="Calibri" panose="020F0502020204030204"/>
              </a:rPr>
              <a:t>Сбор гуманитарной помощи в поддержку СВО</a:t>
            </a:r>
            <a:endParaRPr lang="ru-RU" sz="1200" dirty="0">
              <a:effectLst/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643338" cy="426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Downloads\8184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136339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формы воспитания патриотизма у дошкольников очень разнообразны, создаются участниками педагогического процесса, в том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детьми, и являются для каждой ситуации неповторимыми;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реализацию целей, содержания, принципов и методов формирования патриотизма.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832475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Работа с родителями.</a:t>
            </a:r>
            <a:br>
              <a:rPr lang="ru-RU" sz="1800" dirty="0">
                <a:ea typeface="Calibri" panose="020F0502020204030204"/>
                <a:cs typeface="Times New Roman" panose="02020603050405020304"/>
              </a:rPr>
            </a:br>
            <a:endParaRPr lang="ru-RU" altLang="ru-RU" dirty="0" smtClean="0"/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6336258" cy="5068888"/>
          </a:xfrm>
        </p:spPr>
        <p:txBody>
          <a:bodyPr/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нравственно- патриотическому воспитанию включает в себя как </a:t>
            </a:r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- тематические родительские собрания, консультации, беседы               -анкетирование.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-участие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фольклорных и тематических праздниках 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-совместные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работ детей 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т.д.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нетрадиционные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родителей в создании мини- музея 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оформлении альбома, составленного из рассказов детей о своем городе, о поездках по городам России 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составление генеалогического дерева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важное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оказываемая помощь солдатам на СВО (сбор гуманитарной помощи, посылок, участие в проведении благотворительных ярмарок в поддержку СВО.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DetskShkol</Template>
  <TotalTime>0</TotalTime>
  <Words>2236</Words>
  <Application>WPS Presentation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Ariston</vt:lpstr>
      <vt:lpstr>Segoe Print</vt:lpstr>
      <vt:lpstr>Times New Roman</vt:lpstr>
      <vt:lpstr>Calibri</vt:lpstr>
      <vt:lpstr>Times New Roman</vt:lpstr>
      <vt:lpstr>Microsoft YaHei</vt:lpstr>
      <vt:lpstr>Arial Unicode MS</vt:lpstr>
      <vt:lpstr>DetskShkol</vt:lpstr>
      <vt:lpstr>«Гражданско- патриотическое воспитание дошкольников  МБДОУ д/с № 39»</vt:lpstr>
      <vt:lpstr>  Патриотизм –  это любовь к Родине, преданность ей, ответственность и гордость за нее, желание трудиться на ее благо, беречь и умножать ее богатства – эти чувства и особенности характера начинают формироваться уже в дошкольном возрасте. Невозможно воспитать чувства собственного достоинства, уверенность в себе, а, следовательно, полноценную личность без уважения к истории и культуре своего Отечества, к его государственной символике. Нельзя быть патриотом, не чувствуя личной связи с Родиной, не зная, как любили и берегли ее наши предки, наши деды и отцы. Нет сомнения в том, что уже в детском саду в результате целенаправленной воспитательной, систематической работы у детей могут быть сформированы элементы гражданственности и патриотизма.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Работа с родителями. </vt:lpstr>
      <vt:lpstr>Мы патриоты своей страны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 о проделанной работе за 2017 – 2018 учебный год</dc:title>
  <dc:creator>Алексей Сердюков</dc:creator>
  <dc:description>http://propowerpoint.ru - Бесплатные шаблоны для презентаций. Полезные советы и уроки  PowerPoint .</dc:description>
  <cp:lastModifiedBy>User</cp:lastModifiedBy>
  <cp:revision>18</cp:revision>
  <dcterms:created xsi:type="dcterms:W3CDTF">2018-05-17T11:36:00Z</dcterms:created>
  <dcterms:modified xsi:type="dcterms:W3CDTF">2025-12-09T13:04:56Z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24FD83E41E644A22A978925F43E8937F_13</vt:lpwstr>
  </property>
  <property fmtid="{D5CDD505-2E9C-101B-9397-08002B2CF9AE}" pid="3" name="KSOProductBuildVer">
    <vt:lpwstr>1049-12.2.0.23155</vt:lpwstr>
  </property>
</Properties>
</file>