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263" r:id="rId3"/>
    <p:sldId id="262" r:id="rId4"/>
    <p:sldId id="266" r:id="rId5"/>
    <p:sldId id="265" r:id="rId6"/>
    <p:sldId id="260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80" r:id="rId18"/>
    <p:sldId id="279" r:id="rId19"/>
    <p:sldId id="281" r:id="rId20"/>
    <p:sldId id="278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>
        <p:scale>
          <a:sx n="35" d="100"/>
          <a:sy n="35" d="100"/>
        </p:scale>
        <p:origin x="-2964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852936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05.02.2024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16049" y="620688"/>
            <a:ext cx="5796136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07504" y="1772816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6049" y="620688"/>
            <a:ext cx="5796136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72816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etsad1.13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604448" cy="316835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Муниципальное казённое дошкольное образовательное учреждение – 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детский сад № 1 г. Татарска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Monotype Corsiva" panose="03010101010201010101" pitchFamily="66" charset="0"/>
              </a:rPr>
              <a:t>(МКДОУ – детский сад № 1)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F:\РАЗНОЕ\ДС №1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4283968" cy="2828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2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Районные конкурсы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080" name="Picture 8" descr="http://dou-1.tat.edu54.ru/images/p9_img-20200109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47316"/>
            <a:ext cx="3571875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/>
          <a:stretch/>
        </p:blipFill>
        <p:spPr bwMode="auto">
          <a:xfrm>
            <a:off x="22900" y="1268760"/>
            <a:ext cx="3389521" cy="189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dmin\Desktop\Образцовый\детский сад года\PzKcA6Q3v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" y="3507955"/>
            <a:ext cx="3629120" cy="27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Образцовый\детский сад года\77900x5wDF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2691" r="18741" b="6139"/>
          <a:stretch/>
        </p:blipFill>
        <p:spPr bwMode="auto">
          <a:xfrm>
            <a:off x="5554181" y="4085120"/>
            <a:ext cx="3589819" cy="24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20000" r="46300" b="11201"/>
          <a:stretch/>
        </p:blipFill>
        <p:spPr bwMode="auto">
          <a:xfrm>
            <a:off x="3085935" y="1471067"/>
            <a:ext cx="3003399" cy="42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796136" cy="93610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Экскурсии и посещения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8" y="1276215"/>
            <a:ext cx="355239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dmin\Desktop\Образцовый\детский сад года\O6ngJLr0u3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3131"/>
            <a:ext cx="3235018" cy="24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4008" y="90688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иблиотека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90688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Образцовый\детский сад года\oecZYXD9Vs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077072"/>
            <a:ext cx="3288366" cy="24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1"/>
          <a:stretch/>
        </p:blipFill>
        <p:spPr bwMode="auto">
          <a:xfrm>
            <a:off x="776345" y="3868503"/>
            <a:ext cx="2931559" cy="257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Деятельность в ДОУ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admin\Desktop\Образцовый\детский сад года\трад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099925" cy="23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Образцовый\детский сад года\v7bFySEmKp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3698063" cy="24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Образцовый\детский сад года\движение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3592"/>
            <a:ext cx="384820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Образцовый\детский сад года\QvJ0SvZviz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4216"/>
            <a:ext cx="3747072" cy="28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Деятельность в ДОУ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://dou-1.tat.edu54.ru/images/p9_img-20201112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7" y="1076044"/>
            <a:ext cx="3133416" cy="344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Образцовый\детский сад года\_cQSBySZNQ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79172"/>
            <a:ext cx="3816424" cy="29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Образцовый\детский сад года\эколя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77449"/>
            <a:ext cx="3305507" cy="24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12233" r="43098" b="10701"/>
          <a:stretch/>
        </p:blipFill>
        <p:spPr bwMode="auto">
          <a:xfrm>
            <a:off x="4901332" y="3935528"/>
            <a:ext cx="3055044" cy="288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3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Деятельность в ДОУ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27733" r="45550" b="12534"/>
          <a:stretch/>
        </p:blipFill>
        <p:spPr bwMode="auto">
          <a:xfrm>
            <a:off x="755577" y="908720"/>
            <a:ext cx="3405032" cy="281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2667" r="35900" b="12667"/>
          <a:stretch/>
        </p:blipFill>
        <p:spPr bwMode="auto">
          <a:xfrm>
            <a:off x="4921523" y="908740"/>
            <a:ext cx="3807991" cy="28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12400" r="30950" b="10000"/>
          <a:stretch/>
        </p:blipFill>
        <p:spPr bwMode="auto">
          <a:xfrm>
            <a:off x="251520" y="3802204"/>
            <a:ext cx="3623348" cy="303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2400" r="28549" b="10186"/>
          <a:stretch/>
        </p:blipFill>
        <p:spPr bwMode="auto">
          <a:xfrm>
            <a:off x="4468442" y="3856175"/>
            <a:ext cx="4261072" cy="30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5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60840" cy="93610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Преемственность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с социальными институтами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31236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28800"/>
            <a:ext cx="302433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350603" y="2021939"/>
            <a:ext cx="123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Татарского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7193" y="3068960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МБОУ СОШ № 4 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фотографии\преемственность\IMG_20151217_112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1088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92715" y="4105539"/>
            <a:ext cx="1685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детского творчества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715" y="5120666"/>
            <a:ext cx="168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Историко-краеведческий музей им.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Н.Я. Савченко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G:\фотографии\с детьми\CAM00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21089"/>
            <a:ext cx="3306809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60840" cy="93610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Преемственность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с социальными институтами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0603" y="2021939"/>
            <a:ext cx="123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Татарского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7193" y="3068960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МБОУ СОШ № 4 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2715" y="4105539"/>
            <a:ext cx="1685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715" y="5120666"/>
            <a:ext cx="168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Историко-краеведческий музей им.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Н.Я. Савченко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фотографии\с детьми\CAM01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" y="1484784"/>
            <a:ext cx="3456384" cy="252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графии\с детьми\CAM00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8" y="1473990"/>
            <a:ext cx="3372375" cy="252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dou-1-tat.edusite.ru/images/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" y="4105539"/>
            <a:ext cx="3456384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dou-1-tat.edusite.ru/images/p6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9" y="4136154"/>
            <a:ext cx="33567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60840" cy="93610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Преемственность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с социальными институтами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0603" y="2021939"/>
            <a:ext cx="1232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Татарского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7193" y="3068960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МБОУ СОШ № 4 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2715" y="4105539"/>
            <a:ext cx="1685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г. Татарска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715" y="5120666"/>
            <a:ext cx="168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Историко-краеведческий музей им.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Н.Я. Савченко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фотографии\с детьми\CAM01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" y="1484784"/>
            <a:ext cx="3456384" cy="252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графии\с детьми\CAM00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8" y="1473990"/>
            <a:ext cx="3372375" cy="252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dou-1-tat.edusite.ru/images/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" y="4105539"/>
            <a:ext cx="3456384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dou-1-tat.edusite.ru/images/p6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99" y="4136154"/>
            <a:ext cx="33567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912768" cy="86409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  <a:t>Преемственность </a:t>
            </a:r>
            <a:br>
              <a:rPr lang="ru-RU" sz="40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  <a:t>с социальными институтами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Users\admin\Desktop\Образцовый\детский сад года\IMG20230118103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5316"/>
            <a:ext cx="3838417" cy="22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Образцовый\детский сад года\_6Q5bZHEJ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177360" cy="19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8237"/>
            <a:ext cx="2468607" cy="33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1744"/>
            <a:ext cx="4340198" cy="33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30" y="0"/>
            <a:ext cx="71215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20267" r="47950" b="14667"/>
          <a:stretch/>
        </p:blipFill>
        <p:spPr bwMode="auto">
          <a:xfrm>
            <a:off x="-44222" y="3397509"/>
            <a:ext cx="1854560" cy="27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10600" r="44050" b="12266"/>
          <a:stretch/>
        </p:blipFill>
        <p:spPr bwMode="auto">
          <a:xfrm>
            <a:off x="1082133" y="3767327"/>
            <a:ext cx="2431408" cy="28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13765" r="44881" b="11973"/>
          <a:stretch/>
        </p:blipFill>
        <p:spPr bwMode="auto">
          <a:xfrm>
            <a:off x="6535545" y="3767326"/>
            <a:ext cx="2299447" cy="281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t="10000" r="46613" b="11974"/>
          <a:stretch/>
        </p:blipFill>
        <p:spPr bwMode="auto">
          <a:xfrm>
            <a:off x="3515833" y="844120"/>
            <a:ext cx="3019712" cy="578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3467" r="43419" b="14000"/>
          <a:stretch/>
        </p:blipFill>
        <p:spPr bwMode="auto">
          <a:xfrm>
            <a:off x="6283023" y="702939"/>
            <a:ext cx="2894840" cy="306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t="23093" r="45200" b="13466"/>
          <a:stretch/>
        </p:blipFill>
        <p:spPr bwMode="auto">
          <a:xfrm>
            <a:off x="1871012" y="844120"/>
            <a:ext cx="2703280" cy="298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13093" r="44650" b="11200"/>
          <a:stretch/>
        </p:blipFill>
        <p:spPr bwMode="auto">
          <a:xfrm>
            <a:off x="34661" y="805830"/>
            <a:ext cx="2107139" cy="296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Monotype Corsiva" panose="03010101010201010101" pitchFamily="66" charset="0"/>
              </a:rPr>
              <a:t>Содержание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435696" y="501819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151533" y="4441928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4847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435696" y="250359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151533" y="19273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927818" y="1995243"/>
            <a:ext cx="304064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Немного из истории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207096" y="19701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435696" y="334179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151533" y="27655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207096" y="28083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437284" y="4178403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151533" y="360372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07096" y="36465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927818" y="2755457"/>
            <a:ext cx="40454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Основные сведения о ДОУ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904929" y="3635130"/>
            <a:ext cx="60368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Деятельность МКДОУ – детский сад № 1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944709" y="4484790"/>
            <a:ext cx="18912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Результаты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895" y="2564904"/>
            <a:ext cx="7708537" cy="936105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В здании этом царит атмосфера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Та, о которой лишь только мечтать,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Искренность тут и забота и вера,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Здесь, как нигде, вас сумеют понять.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И потому в детский садик любимый,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Утром спешат малыши поскорей,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Не проходите, пожалуйста, мимо!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Мимо распахнутых наших дверей!</a:t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Адрес известен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всем и всегда:</a:t>
            </a: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Улица 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>Пушкина, дом 90 А.</a:t>
            </a:r>
            <a: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  <a:ea typeface="MingLiU_HKSCS-ExtB" panose="02020500000000000000" pitchFamily="18" charset="-120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4855035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  <a:ea typeface="MingLiU_HKSCS-ExtB" panose="02020500000000000000" pitchFamily="18" charset="-120"/>
              </a:rPr>
              <a:t>Добро пожаловать </a:t>
            </a:r>
            <a:endParaRPr lang="ru-RU" sz="4800" b="1" dirty="0" smtClean="0">
              <a:solidFill>
                <a:srgbClr val="FF0000"/>
              </a:solidFill>
              <a:latin typeface="Monotype Corsiva" panose="03010101010201010101" pitchFamily="66" charset="0"/>
              <a:ea typeface="MingLiU_HKSCS-ExtB" panose="02020500000000000000" pitchFamily="18" charset="-120"/>
            </a:endParaRPr>
          </a:p>
          <a:p>
            <a:pPr lvl="0" algn="ctr"/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MingLiU_HKSCS-ExtB" panose="02020500000000000000" pitchFamily="18" charset="-120"/>
              </a:rPr>
              <a:t>в </a:t>
            </a: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  <a:ea typeface="MingLiU_HKSCS-ExtB" panose="02020500000000000000" pitchFamily="18" charset="-120"/>
              </a:rPr>
              <a:t>наш детский сад !</a:t>
            </a:r>
          </a:p>
        </p:txBody>
      </p:sp>
    </p:spTree>
    <p:extLst>
      <p:ext uri="{BB962C8B-B14F-4D97-AF65-F5344CB8AC3E}">
        <p14:creationId xmlns:p14="http://schemas.microsoft.com/office/powerpoint/2010/main" val="12974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004300" cy="9366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Основные сведения о МКДОУ – детский сад № 1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052737"/>
            <a:ext cx="849694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наименование организации: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– детский сад № 1 г. Татарска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наименование организации: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– детский сад № 1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Кульбеда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Николаевна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 организации: 01.12.2008г.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632122, Новосибирская область,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Татарск, ул. Пушкина, 90А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 (383 64) 22-046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</a:t>
            </a:r>
          </a:p>
          <a:p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etsad1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13@mail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организации: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dou-1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edu54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endParaRPr lang="ru-RU" sz="1600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391" y="1988840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992888" cy="93610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  <a:t>Немного из истории образования </a:t>
            </a:r>
            <a:br>
              <a:rPr lang="ru-RU" sz="32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F0A22E">
                    <a:lumMod val="50000"/>
                  </a:srgbClr>
                </a:solidFill>
                <a:latin typeface="Monotype Corsiva" panose="03010101010201010101" pitchFamily="66" charset="0"/>
              </a:rPr>
              <a:t>МКДОУ – детский сад № 1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268761"/>
            <a:ext cx="7920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учреждения было построено по типовому проекту в 1965 году.  С 1965 г. по 1994 г.  здание было передано под эксплуатацию дошкольного образовательного учреждения – детский сад № 1 «Солнышко».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1994 г. здание было передано под начальную школу филиала СОШ № 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г.Татарска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01.06.2008 г. был произведен капитальный ремонт и здание передано под муниципальное бюджетное образовательное учреждение – детский сад №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г.Татарска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учреждения состоялось 01.12.2008г.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2015 г. учреждению присвоен статус «Муниципальное казённое дошкольное образовательное учреждение – детский сад № 1 г. Татарска»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2482"/>
            <a:ext cx="3498017" cy="224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dmin\Desktop\IMG_20231219_16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76" y="4362482"/>
            <a:ext cx="3255831" cy="24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64488" cy="93610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Основные сведения о МКДОУ – детский сад № 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052736"/>
            <a:ext cx="5688632" cy="4176464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- детский сад № 1 г. Татарска (далее – Учреждение) создано 01.07.2008г. Постановлением Главы Татарского района № 118 от 01.07.2008г. как муниципальное дошкольное образовательное учреждение - детский сад № 1 г. Татарска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является некоммерческой образовательной организацией, осуществляющей на основании лицензии образовательную деятельность в качестве основного вида деятельности в соответствии с целями, ради достижения которых Учреждение создано. Организационно-правовая форма Учреждения – муниципальное учреждение; тип – казённое учреждение. Тип образовательной организации – дошкольная образовательная организация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деятельности Учреждение руководствуется Конституцией Российской Федерации, Федеральным законом Российской Федерации от 29 декабря 2012г. № 273 – ФЗ «Об образовании в Российской Федерации» (далее – ФЗ № 273 – ФЗ), а также другими федеральными законами, указами и распоряжениями Президента Российской Федерации, постановлениями и распоряжениями Правительства Российской Федерации, Правительства Новосибирской области, решениями и правовыми актами Министерства РФ, Министерства образования, науки и инновационной политики Новосибирской области, муниципального образования, управления образования администрации Татарского района, Уставом Учреждения.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96752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789040"/>
            <a:ext cx="3288366" cy="250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8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Сведения о ДОУ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7379" y="980728"/>
            <a:ext cx="8856984" cy="18002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вместимость ДОУ: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воспитанника.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Функционируют 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общеразвивающих групп. 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Численность работников, задействованных в образовательном процессе и его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обеспечении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кабинетов: 10.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07.30 -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18.30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3" y="3068497"/>
            <a:ext cx="4249405" cy="317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21088"/>
            <a:ext cx="3696477" cy="237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admin\Desktop\разобрать1\разобрать\фото новые ПДД\Y23E1CdwfS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4583"/>
            <a:ext cx="2929632" cy="220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556792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</a:rPr>
              <a:t>Наш детский сад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</a:rPr>
              <a:t>участвует в мероприятиях, очень важных для нашего района.</a:t>
            </a:r>
            <a:r>
              <a:rPr kumimoji="0" lang="ru-RU" sz="5400" b="1" i="1" u="none" strike="noStrike" kern="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</a:rPr>
              <a:t> </a:t>
            </a: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</a:rPr>
              <a:t> Это…</a:t>
            </a:r>
            <a:endParaRPr kumimoji="0" lang="ru-RU" sz="5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6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52728" cy="93610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Спартакиада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работников образования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admin\Desktop\Образцовый\детский сад года\PzKcA6Q3v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3" y="1772816"/>
            <a:ext cx="3355281" cy="251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6805" y="14034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Кросс-Нации-2023 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 descr="C:\Users\admin\Desktop\Образцовый\детский сад года\ru6DBZ9HQU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34" y="1614460"/>
            <a:ext cx="2448272" cy="25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550" y="12325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Велопробег-2023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Образцовый\детский сад года\лыж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13" y="4295091"/>
            <a:ext cx="3096110" cy="19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5" y="6312659"/>
            <a:ext cx="247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Лыжня России-2023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admin\Desktop\Образцовый\детский сад года\fl4OvvCAuf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8"/>
          <a:stretch/>
        </p:blipFill>
        <p:spPr bwMode="auto">
          <a:xfrm>
            <a:off x="3853935" y="4295091"/>
            <a:ext cx="2111602" cy="204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2276" y="1417218"/>
            <a:ext cx="2523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место в спартакиаде педагогических работников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8" t="11667" r="49252" b="22053"/>
          <a:stretch/>
        </p:blipFill>
        <p:spPr bwMode="auto">
          <a:xfrm>
            <a:off x="6126294" y="2248215"/>
            <a:ext cx="2869327" cy="443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9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5796136" cy="93610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Мероприятия района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1030" name="Picture 6" descr="http://dou-1.tat.edu54.ru/images/p9_9l3sf9r_y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1" y="3861048"/>
            <a:ext cx="3612438" cy="263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Образцовый\детский сад года\ARdykhhhs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52" y="920914"/>
            <a:ext cx="4530094" cy="25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t="25646" r="31900" b="20001"/>
          <a:stretch/>
        </p:blipFill>
        <p:spPr bwMode="auto">
          <a:xfrm>
            <a:off x="4932040" y="980728"/>
            <a:ext cx="389591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27334" r="43250" b="14211"/>
          <a:stretch/>
        </p:blipFill>
        <p:spPr bwMode="auto">
          <a:xfrm>
            <a:off x="4493142" y="3919892"/>
            <a:ext cx="3672408" cy="28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2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7796ba613de5bdf78926fe280a7e14bf060c9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602</Words>
  <Application>Microsoft Office PowerPoint</Application>
  <PresentationFormat>Экран (4:3)</PresentationFormat>
  <Paragraphs>90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казённое дошкольное образовательное учреждение –  детский сад № 1 г. Татарска  (МКДОУ – детский сад № 1)</vt:lpstr>
      <vt:lpstr>Содержание</vt:lpstr>
      <vt:lpstr>Основные сведения о МКДОУ – детский сад № 1</vt:lpstr>
      <vt:lpstr>Немного из истории образования  МКДОУ – детский сад № 1</vt:lpstr>
      <vt:lpstr>Основные сведения о МКДОУ – детский сад № 1</vt:lpstr>
      <vt:lpstr>Сведения о ДОУ</vt:lpstr>
      <vt:lpstr>Презентация PowerPoint</vt:lpstr>
      <vt:lpstr>Спартакиада  работников образования </vt:lpstr>
      <vt:lpstr>Мероприятия района</vt:lpstr>
      <vt:lpstr>Районные конкурсы</vt:lpstr>
      <vt:lpstr>Экскурсии и посещения</vt:lpstr>
      <vt:lpstr>Деятельность в ДОУ</vt:lpstr>
      <vt:lpstr>Деятельность в ДОУ</vt:lpstr>
      <vt:lpstr>Деятельность в ДОУ</vt:lpstr>
      <vt:lpstr>Преемственность  с социальными институтами</vt:lpstr>
      <vt:lpstr>Преемственность  с социальными институтами</vt:lpstr>
      <vt:lpstr>Преемственность  с социальными институтами</vt:lpstr>
      <vt:lpstr>Преемственность  с социальными институтами</vt:lpstr>
      <vt:lpstr>Презентация PowerPoint</vt:lpstr>
      <vt:lpstr>В здании этом царит атмосфера Та, о которой лишь только мечтать, Искренность тут и забота и вера, Здесь, как нигде, вас сумеют понять. И потому в детский садик любимый, Утром спешат малыши поскорей, Не проходите, пожалуйста, мимо! Мимо распахнутых наших дверей! Адрес известен всем и всегда: Улица  Пушкина, дом 90 А.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Романтика и легкомысленность</dc:title>
  <dc:creator>obstinate</dc:creator>
  <dc:description>Шаблон презентации с сайта https://presentation-creation.ru/</dc:description>
  <cp:lastModifiedBy>admin</cp:lastModifiedBy>
  <cp:revision>620</cp:revision>
  <dcterms:created xsi:type="dcterms:W3CDTF">2018-02-25T09:09:03Z</dcterms:created>
  <dcterms:modified xsi:type="dcterms:W3CDTF">2024-02-05T07:02:13Z</dcterms:modified>
</cp:coreProperties>
</file>