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87" r:id="rId2"/>
    <p:sldId id="269" r:id="rId3"/>
    <p:sldId id="259" r:id="rId4"/>
    <p:sldId id="277" r:id="rId5"/>
    <p:sldId id="282" r:id="rId6"/>
    <p:sldId id="263" r:id="rId7"/>
    <p:sldId id="283" r:id="rId8"/>
    <p:sldId id="278" r:id="rId9"/>
    <p:sldId id="284" r:id="rId10"/>
    <p:sldId id="264" r:id="rId11"/>
    <p:sldId id="275" r:id="rId12"/>
    <p:sldId id="286" r:id="rId13"/>
    <p:sldId id="272" r:id="rId14"/>
    <p:sldId id="273" r:id="rId15"/>
    <p:sldId id="280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9733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33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6350-83F8-4543-83DF-FD6A9D35A911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0506-7E71-4E40-A5AC-D59163035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81DBC-5B88-4F17-A963-99E28C67617D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5A5C-4ED7-457A-ABB6-2A1528FC4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C427F-0AA3-4C7E-9953-F42D310BDDE9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8D288-8D83-46E6-A397-F400F4B53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908BF-BF1D-4F7C-B749-278E8176487A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D7C0-C50F-4494-BAE3-7B23E62BE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840D2-9673-4A23-9C32-7C79F40D876B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597F-462D-4380-BCA0-D0D729659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F5DF-5E7E-460A-A1B0-9FA3FD9FE7AC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2D0EE-0B44-4F65-8C20-A90FA2E6F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CE34B-8240-4319-863D-53190B017596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D9CA-0D29-41C9-BA16-F10E4D224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33131-99BD-4CAC-8DAC-850B92CE1FBD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2205-7715-4E35-A214-94A7373D6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44B2-9198-470F-9C8A-458A451BB703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27A4-D192-43FC-A628-D0B10D53B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E6D0-43BD-45A5-83B5-F6B1675AD69D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F7A8-D493-4904-A71B-2D00A4550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8991C-3755-4673-B237-780DAE4EA29B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FE28-8645-4A8B-9197-BC741B1CF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FB467-B397-4FA5-8FA4-66CA0495EF0B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DD30B-0C6A-4282-B03E-4D9753B5A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625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9626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626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26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9626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6269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6270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6271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627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627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630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0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1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9631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31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31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7B00AEDB-A473-4DB5-A924-9F9684DE6931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9631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31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7AF24C0-E437-4FCF-A153-BEB4A4CC3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62880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333333"/>
                </a:solidFill>
                <a:latin typeface="Arial" panose="020B0604020202020204" pitchFamily="34" charset="0"/>
              </a:rPr>
              <a:t>Опыт работы воспитателя «Развитие речи детей дошкольного возраста посредством использования инновационных технологий»</a:t>
            </a:r>
            <a:endParaRPr lang="ru-RU" b="0" i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1" y="53732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Выполнила: Ибрагимова Г.М.</a:t>
            </a:r>
          </a:p>
          <a:p>
            <a:r>
              <a:rPr lang="ru-RU" sz="1200" dirty="0" smtClean="0"/>
              <a:t>Воспитатель высшей квалификационной категории.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0942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photo_2022-07-21_10-57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364348"/>
            <a:ext cx="2375100" cy="316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photo_2022-07-21_10-57-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503"/>
            <a:ext cx="2428851" cy="323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photo_2022-07-21_10-57-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334" y="3619529"/>
            <a:ext cx="2339901" cy="312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photo_2022-07-21_10-57-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040" y="3733426"/>
            <a:ext cx="2428851" cy="302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hoto_2022-08-23_00-51-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20713"/>
            <a:ext cx="4049713" cy="5400675"/>
          </a:xfrm>
          <a:prstGeom prst="rect">
            <a:avLst/>
          </a:prstGeom>
          <a:noFill/>
        </p:spPr>
      </p:pic>
      <p:pic>
        <p:nvPicPr>
          <p:cNvPr id="27651" name="Picture 3" descr="photo_2022-08-23_00-52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549275"/>
            <a:ext cx="4160838" cy="5543550"/>
          </a:xfrm>
          <a:prstGeom prst="rect">
            <a:avLst/>
          </a:prstGeom>
          <a:noFill/>
        </p:spPr>
      </p:pic>
      <p:pic>
        <p:nvPicPr>
          <p:cNvPr id="27652" name="Picture 4" descr="photo_2022-08-23_00-52-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20713"/>
            <a:ext cx="4103688" cy="5472112"/>
          </a:xfrm>
          <a:prstGeom prst="rect">
            <a:avLst/>
          </a:prstGeom>
          <a:noFill/>
        </p:spPr>
      </p:pic>
      <p:pic>
        <p:nvPicPr>
          <p:cNvPr id="27653" name="Picture 5" descr="photo_2022-08-23_00-52-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620713"/>
            <a:ext cx="4105275" cy="5472112"/>
          </a:xfrm>
          <a:prstGeom prst="rect">
            <a:avLst/>
          </a:prstGeom>
          <a:noFill/>
        </p:spPr>
      </p:pic>
      <p:pic>
        <p:nvPicPr>
          <p:cNvPr id="27654" name="Picture 6" descr="photo_2022-08-23_00-52-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620713"/>
            <a:ext cx="7273925" cy="5456237"/>
          </a:xfrm>
          <a:prstGeom prst="rect">
            <a:avLst/>
          </a:prstGeom>
          <a:noFill/>
        </p:spPr>
      </p:pic>
      <p:pic>
        <p:nvPicPr>
          <p:cNvPr id="27655" name="Picture 7" descr="photo_2022-08-23_00-52-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620713"/>
            <a:ext cx="7273925" cy="5459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6264696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 мы развиваем у детей внимание, память, и умение работать по инструкции, что очень важно для развития речи и успешности в школе.</a:t>
            </a:r>
            <a:r>
              <a:rPr lang="tt-RU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перечисленные приемы я рекомендовала к использованию, не только педагогам нашего д/сада, но и педагогам района, а также  родителям для использования в домашних условиях. С этой целью для них проведены консультации, семинары – практикумы, презентации. Разработаны мною:</a:t>
            </a:r>
            <a:r>
              <a:rPr lang="ru-RU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с массажными мячами для всего тела, Игры и упражнения с массажным шариком, Игры с массажными мячиками, Альбом игры с массажными шариками, Картотека упражнений с массажными мячиками «су-джок»</a:t>
            </a:r>
            <a:endParaRPr lang="ru-RU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3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photo_2022-08-22_09-00-29"/>
          <p:cNvPicPr>
            <a:picLocks noChangeAspect="1" noChangeArrowheads="1"/>
          </p:cNvPicPr>
          <p:nvPr/>
        </p:nvPicPr>
        <p:blipFill>
          <a:blip r:embed="rId2"/>
          <a:srcRect t="29555"/>
          <a:stretch>
            <a:fillRect/>
          </a:stretch>
        </p:blipFill>
        <p:spPr bwMode="auto">
          <a:xfrm>
            <a:off x="323850" y="981075"/>
            <a:ext cx="70564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photo_2022-08-22_09-09-59"/>
          <p:cNvPicPr>
            <a:picLocks noChangeAspect="1" noChangeArrowheads="1"/>
          </p:cNvPicPr>
          <p:nvPr/>
        </p:nvPicPr>
        <p:blipFill>
          <a:blip r:embed="rId2"/>
          <a:srcRect t="6709" b="26033"/>
          <a:stretch>
            <a:fillRect/>
          </a:stretch>
        </p:blipFill>
        <p:spPr bwMode="auto">
          <a:xfrm>
            <a:off x="1403350" y="620713"/>
            <a:ext cx="48783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photo_2022-08-23_00-51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6769100" cy="5784850"/>
          </a:xfrm>
          <a:prstGeom prst="rect">
            <a:avLst/>
          </a:prstGeom>
          <a:noFill/>
        </p:spPr>
      </p:pic>
      <p:pic>
        <p:nvPicPr>
          <p:cNvPr id="34824" name="Picture 8" descr="photo_2022-08-23_00-52-31"/>
          <p:cNvPicPr>
            <a:picLocks noChangeAspect="1" noChangeArrowheads="1"/>
          </p:cNvPicPr>
          <p:nvPr/>
        </p:nvPicPr>
        <p:blipFill>
          <a:blip r:embed="rId3"/>
          <a:srcRect t="7251" b="11731"/>
          <a:stretch>
            <a:fillRect/>
          </a:stretch>
        </p:blipFill>
        <p:spPr bwMode="auto">
          <a:xfrm>
            <a:off x="611188" y="206375"/>
            <a:ext cx="6157912" cy="6651625"/>
          </a:xfrm>
          <a:prstGeom prst="rect">
            <a:avLst/>
          </a:prstGeom>
          <a:noFill/>
        </p:spPr>
      </p:pic>
      <p:pic>
        <p:nvPicPr>
          <p:cNvPr id="34826" name="Picture 10" descr="photo_2022-08-23_00-51-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0"/>
            <a:ext cx="6697663" cy="6597650"/>
          </a:xfrm>
          <a:prstGeom prst="rect">
            <a:avLst/>
          </a:prstGeom>
          <a:noFill/>
        </p:spPr>
      </p:pic>
      <p:pic>
        <p:nvPicPr>
          <p:cNvPr id="34827" name="Picture 11" descr="photo_2022-08-23_00-52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0"/>
            <a:ext cx="6937375" cy="6611938"/>
          </a:xfrm>
          <a:prstGeom prst="rect">
            <a:avLst/>
          </a:prstGeom>
          <a:noFill/>
        </p:spPr>
      </p:pic>
      <p:pic>
        <p:nvPicPr>
          <p:cNvPr id="34828" name="Picture 12" descr="photo_2022-08-23_00-52-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0"/>
            <a:ext cx="7921625" cy="652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36912"/>
            <a:ext cx="2779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Спасибо за внимание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20713"/>
            <a:ext cx="7775575" cy="935037"/>
          </a:xfrm>
        </p:spPr>
        <p:txBody>
          <a:bodyPr/>
          <a:lstStyle/>
          <a:p>
            <a:pPr algn="ctr" eaLnBrk="1" hangingPunct="1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211638" y="162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844675" y="3941763"/>
            <a:ext cx="4967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196752"/>
            <a:ext cx="7524055" cy="4250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tt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последние годы очень остро стоит проблема речевого развития детей. А ведь это один из важнейших принципов педагогической деятельности.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какими же проблемами спросите вы?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t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не справляются с произношением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t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Плохо запоминают стихи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t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запоминают названия произведений, которые предлагаются им для прослушивания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t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Малый лексический запас слов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tt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умение построить </a:t>
            </a:r>
            <a:r>
              <a:rPr lang="tt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все эти особенности обуславливают специфику проведения занятий по развитию речи, поиск новых идей, технологий, методов и форм для их проведения.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9" y="908720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/>
              <a:t>Как же помочь ребенку в развитии его речи?</a:t>
            </a:r>
            <a:endParaRPr lang="ru-RU"/>
          </a:p>
          <a:p>
            <a:r>
              <a:rPr lang="tt-RU"/>
              <a:t>Находясь в постоянном поиске методов и приемов, обеспечивающих и активизирующих процесс развития речи  для решения этой проблеммы, применяю в своей работе различные методы: это и мнемотехника, легоконструирование, моделирование, технология синквейна. </a:t>
            </a:r>
            <a:endParaRPr lang="ru-RU"/>
          </a:p>
          <a:p>
            <a:r>
              <a:rPr lang="tt-RU"/>
              <a:t>Но сегодня я хотела бы рассказать вам об одной   нетрадиционной технологии. Это  удивительная, уникальная тактильная гимнастика с использованием шарика “Су-Джок”. (“Су”-кисть, “Джок”- стопа)</a:t>
            </a:r>
            <a:endParaRPr lang="ru-RU"/>
          </a:p>
          <a:p>
            <a:r>
              <a:rPr lang="tt-RU"/>
              <a:t>“Ум ребенка находится на кончиках пальцев”-говорит известный педагог Сухомлинский. Так вот Су-Джок помогает нам развивать мелкую моторику, тем самым активизировать соседние зоны мозга, отвечающие за речь. Поэтому применение шарика Су-Джок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photo_2022-08-23_00-55-59"/>
          <p:cNvPicPr>
            <a:picLocks noChangeAspect="1" noChangeArrowheads="1"/>
          </p:cNvPicPr>
          <p:nvPr/>
        </p:nvPicPr>
        <p:blipFill>
          <a:blip r:embed="rId2"/>
          <a:srcRect t="11115" r="-3716" b="1378"/>
          <a:stretch>
            <a:fillRect/>
          </a:stretch>
        </p:blipFill>
        <p:spPr bwMode="auto">
          <a:xfrm>
            <a:off x="2124075" y="1844675"/>
            <a:ext cx="4032250" cy="4537075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77125" cy="1143000"/>
          </a:xfrm>
        </p:spPr>
        <p:txBody>
          <a:bodyPr/>
          <a:lstStyle/>
          <a:p>
            <a:pPr algn="ctr"/>
            <a:r>
              <a:rPr lang="ru-RU" b="1" smtClean="0"/>
              <a:t>Су-джок терапия</a:t>
            </a:r>
          </a:p>
        </p:txBody>
      </p:sp>
      <p:pic>
        <p:nvPicPr>
          <p:cNvPr id="31748" name="Picture 4" descr="photo_2022-08-23_00-55-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7488238" cy="460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684584" y="430953"/>
            <a:ext cx="288032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6840760" cy="59073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“Ум ребенка находится на кончиках пальцев”-говорит известный педагог Сухомлинский. Так вот Су-Джок помогает нам развивать мелкую моторику, тем самым активизировать соседние зоны мозга, отвечающие за речь. Поэтому применение шарика Су-Джок  используется мною как инновауионное,эффектиное средство для развития речевой деятельности у детей дошкольного возраста. Давайте посмотрим, как это происходит.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457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8" name="Picture 22" descr="photo_2022-07-21_10-57-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1384393"/>
            <a:ext cx="2970226" cy="396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3" descr="photo_2022-07-21_10-57-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76672"/>
            <a:ext cx="3616132" cy="288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0" name="Picture 34" descr="photo_2022-07-21_10-58-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828" y="3717032"/>
            <a:ext cx="3613151" cy="270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photo_2022-07-21_11-00-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4664"/>
            <a:ext cx="3340995" cy="2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8" descr="photo_2022-07-21_10-59-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404664"/>
            <a:ext cx="3074199" cy="2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7" descr="photo_2022-07-21_10-59-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2894105"/>
            <a:ext cx="4960951" cy="37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4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hoto_2022-08-23_01-13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898232"/>
            <a:ext cx="2952328" cy="2952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404664"/>
            <a:ext cx="69847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все тело человека проецируется на кистях и стопах, мы решили применять на своих занятиях также вот такие Су-джоки шары для стопы, так как стопа, среди всех частей тела, наиболее подобна кисти. Все эти упражнения так же используются в сочетании со звукопроизношением.</a:t>
            </a:r>
            <a:endParaRPr lang="ru-RU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48680"/>
            <a:ext cx="6984776" cy="5414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метода Су-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Джок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решаются многие   задачи. Такие как: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общей и мелкой моторики;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психических процессов;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цветовосприятия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пространственно-временных представлений;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счетных операций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Уникальность данной технологии, в том, что она хорошо интегрируема со всеми образовательными областями,обладает в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ысокой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эффективностью – то есть при правильном применении наступает выраженный эффект. Абсолютной безопасностью – неправильное применение не наносит вред – оно просто неэффективно. Универсальность - Су –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Джока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том, что могут использовать и педагоги в своей работе, и родители в домашних условиях. Простота применения, и доступность они свободно продаются в аптеках и не требуют больших затрат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24526"/>
      </p:ext>
    </p:extLst>
  </p:cSld>
  <p:clrMapOvr>
    <a:masterClrMapping/>
  </p:clrMapOvr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45664</TotalTime>
  <Words>553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Кимоно</vt:lpstr>
      <vt:lpstr>Презентация PowerPoint</vt:lpstr>
      <vt:lpstr> </vt:lpstr>
      <vt:lpstr>Презентация PowerPoint</vt:lpstr>
      <vt:lpstr>Су-джок 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Ибрагимова Гульнара Миннуровна</dc:title>
  <dc:creator>ACER</dc:creator>
  <cp:lastModifiedBy>Учетная запись Майкрософт</cp:lastModifiedBy>
  <cp:revision>23</cp:revision>
  <dcterms:created xsi:type="dcterms:W3CDTF">2022-08-09T06:41:12Z</dcterms:created>
  <dcterms:modified xsi:type="dcterms:W3CDTF">2024-02-12T14:28:48Z</dcterms:modified>
</cp:coreProperties>
</file>