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0" r:id="rId4"/>
    <p:sldId id="261" r:id="rId5"/>
    <p:sldId id="260" r:id="rId6"/>
    <p:sldId id="259" r:id="rId7"/>
    <p:sldId id="269" r:id="rId8"/>
    <p:sldId id="258" r:id="rId9"/>
    <p:sldId id="287" r:id="rId10"/>
    <p:sldId id="28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1" autoAdjust="0"/>
    <p:restoredTop sz="94660"/>
  </p:normalViewPr>
  <p:slideViewPr>
    <p:cSldViewPr>
      <p:cViewPr varScale="1">
        <p:scale>
          <a:sx n="87" d="100"/>
          <a:sy n="87" d="100"/>
        </p:scale>
        <p:origin x="-10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тьяна\Searches\Desktop\ски\СЕМИНАР ИСТОКИ\РАМКА ИСТО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52735" y="-1233265"/>
            <a:ext cx="6858000" cy="9324531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11560" y="4963624"/>
            <a:ext cx="75608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rgbClr val="FF0000"/>
                </a:solidFill>
                <a:latin typeface="Wooden Ship Decorated" pitchFamily="2" charset="0"/>
                <a:ea typeface="Calibri" pitchFamily="34" charset="0"/>
                <a:cs typeface="Times New Roman" pitchFamily="18" charset="0"/>
              </a:rPr>
              <a:t>Мастер-класс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Wooden Ship Decorated" pitchFamily="2" charset="0"/>
                <a:ea typeface="Calibri" pitchFamily="34" charset="0"/>
                <a:cs typeface="Times New Roman" pitchFamily="18" charset="0"/>
              </a:rPr>
              <a:t> по программе духовно-нравственного и патриотического воспитания  детей «Верность родной земле» («Истоки») на тему  «Родной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Wooden Ship Decorated" pitchFamily="2" charset="0"/>
                <a:ea typeface="Calibri" pitchFamily="34" charset="0"/>
                <a:cs typeface="Times New Roman" pitchFamily="18" charset="0"/>
              </a:rPr>
              <a:t>очаг»</a:t>
            </a:r>
          </a:p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0000"/>
                </a:solidFill>
                <a:latin typeface="Wooden Ship Decorated" pitchFamily="2" charset="0"/>
                <a:cs typeface="Times New Roman" pitchFamily="18" charset="0"/>
              </a:rPr>
              <a:t>Автор: воспитатель Дорошенко Л.А.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Wooden Ship Decorated" pitchFamily="2" charset="0"/>
              <a:cs typeface="Arial" pitchFamily="34" charset="0"/>
            </a:endParaRPr>
          </a:p>
        </p:txBody>
      </p:sp>
      <p:pic>
        <p:nvPicPr>
          <p:cNvPr id="6" name="Picture 2" descr="F:\svecha-3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7804" y="-2187624"/>
            <a:ext cx="3168352" cy="6864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тьяна\Searches\Desktop\ски\СЕМИНАР ИСТОКИ\РАМКА ИСТО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52736" y="-1233264"/>
            <a:ext cx="6858000" cy="932453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E40088-8DB8-4855-B789-7C933C105C23}"/>
              </a:ext>
            </a:extLst>
          </p:cNvPr>
          <p:cNvSpPr txBox="1"/>
          <p:nvPr/>
        </p:nvSpPr>
        <p:spPr>
          <a:xfrm>
            <a:off x="616023" y="908721"/>
            <a:ext cx="726834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/>
              </a:rPr>
              <a:t>А на прощание хотим вам пожелать здоровья, счастья, хорошей дороги, весёлого настроения,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effectLst/>
              </a:rPr>
              <a:t>домашнего тепла!</a:t>
            </a: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                        Всем мира и добра!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B7C1A41-A506-48F3-8132-C13F883DD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94" y="3717032"/>
            <a:ext cx="1798476" cy="22679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тьяна\Searches\Desktop\ски\СЕМИНАР ИСТОКИ\РАМКА ИСТО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52735" y="-1233265"/>
            <a:ext cx="6858000" cy="9324531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67544" y="3061995"/>
            <a:ext cx="8064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D05268-11B6-4406-973F-D6F1E5C98E92}"/>
              </a:ext>
            </a:extLst>
          </p:cNvPr>
          <p:cNvSpPr txBox="1"/>
          <p:nvPr/>
        </p:nvSpPr>
        <p:spPr>
          <a:xfrm>
            <a:off x="611560" y="692696"/>
            <a:ext cx="7776863" cy="2422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программы направлено на то, чтобы посеять и взрастить в детской душе семена любви к родной природе, родному дому и семье, к истории и культуре страны, созданной трудами родных и близких людей, тех, кого зовут соотечественниками.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91B037E-D607-49E1-8A6B-CFF1D728E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2847671"/>
            <a:ext cx="4824536" cy="32118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тьяна\Searches\Desktop\ски\СЕМИНАР ИСТОКИ\РАМКА ИСТО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52735" y="-1233265"/>
            <a:ext cx="6858000" cy="9324531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39552" y="918592"/>
            <a:ext cx="81369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Книги для развития детей 4-5 лет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 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9" descr="DrSem 1 storo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272" y="2977107"/>
            <a:ext cx="2214885" cy="3290685"/>
          </a:xfrm>
          <a:prstGeom prst="rect">
            <a:avLst/>
          </a:prstGeom>
          <a:noFill/>
        </p:spPr>
      </p:pic>
      <p:pic>
        <p:nvPicPr>
          <p:cNvPr id="7" name="Picture 10" descr="DD 1 storo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7398" y="1544959"/>
            <a:ext cx="2304951" cy="3424497"/>
          </a:xfrm>
          <a:prstGeom prst="rect">
            <a:avLst/>
          </a:prstGeom>
          <a:noFill/>
        </p:spPr>
      </p:pic>
      <p:pic>
        <p:nvPicPr>
          <p:cNvPr id="8" name="Picture 11" descr="DZ 1 storo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9134" y="3003503"/>
            <a:ext cx="2229845" cy="3312914"/>
          </a:xfrm>
          <a:prstGeom prst="rect">
            <a:avLst/>
          </a:prstGeom>
          <a:noFill/>
        </p:spPr>
      </p:pic>
      <p:pic>
        <p:nvPicPr>
          <p:cNvPr id="9" name="Picture 12" descr="BS 1 storon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6596" y="1528742"/>
            <a:ext cx="2326779" cy="3456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тьяна\Searches\Desktop\ски\СЕМИНАР ИСТОКИ\РАМКА ИСТО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52736" y="-1233264"/>
            <a:ext cx="6858000" cy="9324531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115743"/>
            <a:ext cx="8136904" cy="257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РОДНОЙ ОЧАГ</a:t>
            </a:r>
            <a:endParaRPr lang="ru-RU" sz="18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ДРУЖНАЯ СЕМЬЯ. Родные люди. Семья. Взаимная любовь.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вместе –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и душа на месте.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                 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F472A45-A92A-44CB-B693-7C6599A14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770803"/>
            <a:ext cx="5884676" cy="432249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тьяна\Searches\Desktop\ски\СЕМИНАР ИСТОКИ\РАМКА ИСТО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52736" y="-1233264"/>
            <a:ext cx="6858000" cy="9324531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42844" y="1342051"/>
            <a:ext cx="799288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46DF99-2515-4758-8A4D-51D20F90A082}"/>
              </a:ext>
            </a:extLst>
          </p:cNvPr>
          <p:cNvSpPr txBox="1"/>
          <p:nvPr/>
        </p:nvSpPr>
        <p:spPr>
          <a:xfrm>
            <a:off x="760338" y="1052736"/>
            <a:ext cx="7343756" cy="2477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«Семья – это самое дорогое, и родное, что есть у каждого человека. Семья – это та самая среда, в которой человек учится добру и сам творит добро»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В.А Сухомлинский</a:t>
            </a:r>
            <a:endParaRPr lang="ru-RU" sz="28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тьяна\Searches\Desktop\ски\СЕМИНАР ИСТОКИ\РАМКА ИСТО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33267" y="-1233265"/>
            <a:ext cx="6858000" cy="9324531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23528" y="1801197"/>
            <a:ext cx="867646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«ЛЮБОВЬ, ПРОЩЕНИЕ, ТЕРПЕНИЕ»</a:t>
            </a: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тьяна\Searches\Desktop\ски\СЕМИНАР ИСТОКИ\РАМКА ИСТО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52735" y="-1233265"/>
            <a:ext cx="6858000" cy="9324531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39552" y="1828418"/>
            <a:ext cx="79928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AA5A54-0B1F-4DDE-B772-EAC9C9AC3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620688"/>
            <a:ext cx="4051215" cy="55301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тьяна\Searches\Desktop\ски\СЕМИНАР ИСТОКИ\РАМКА ИСТО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52736" y="-1233264"/>
            <a:ext cx="6858000" cy="9324531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475823"/>
            <a:ext cx="846043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39552" y="2173506"/>
            <a:ext cx="51125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 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DFE7955-3595-4E1A-8145-86AAA2168BF0}"/>
              </a:ext>
            </a:extLst>
          </p:cNvPr>
          <p:cNvSpPr txBox="1"/>
          <p:nvPr/>
        </p:nvSpPr>
        <p:spPr>
          <a:xfrm>
            <a:off x="705968" y="980728"/>
            <a:ext cx="789848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Не нужен и клад, когда в семье мир да лад.</a:t>
            </a:r>
          </a:p>
          <a:p>
            <a:endParaRPr lang="ru-RU" sz="2800" dirty="0">
              <a:solidFill>
                <a:srgbClr val="002060"/>
              </a:solidFill>
            </a:endParaRPr>
          </a:p>
          <a:p>
            <a:r>
              <a:rPr lang="ru-RU" sz="2800" dirty="0">
                <a:solidFill>
                  <a:srgbClr val="002060"/>
                </a:solidFill>
              </a:rPr>
              <a:t>Не красна изба углами, а красна пирогами.</a:t>
            </a:r>
          </a:p>
          <a:p>
            <a:endParaRPr lang="ru-RU" sz="2800" dirty="0">
              <a:solidFill>
                <a:srgbClr val="002060"/>
              </a:solidFill>
            </a:endParaRPr>
          </a:p>
          <a:p>
            <a:r>
              <a:rPr lang="ru-RU" sz="2800" dirty="0">
                <a:solidFill>
                  <a:srgbClr val="002060"/>
                </a:solidFill>
              </a:rPr>
              <a:t>Кто родителей почитает, тот вовеки не погибает.</a:t>
            </a:r>
          </a:p>
          <a:p>
            <a:endParaRPr lang="ru-RU" sz="2800" dirty="0">
              <a:solidFill>
                <a:srgbClr val="002060"/>
              </a:solidFill>
            </a:endParaRPr>
          </a:p>
          <a:p>
            <a:r>
              <a:rPr lang="ru-RU" sz="2800" dirty="0">
                <a:solidFill>
                  <a:srgbClr val="002060"/>
                </a:solidFill>
              </a:rPr>
              <a:t>Вся семья вместе, так и душа на месте.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тьяна\Searches\Desktop\ски\СЕМИНАР ИСТОКИ\РАМКА ИСТО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52736" y="-1233264"/>
            <a:ext cx="6858000" cy="9324531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350038"/>
            <a:ext cx="8136904" cy="211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Вся семья вместе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и душа на месте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                 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A457D21-E6BB-41D2-A65D-990090907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569" y="1340768"/>
            <a:ext cx="633878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509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209</Words>
  <Application>Microsoft Office PowerPoint</Application>
  <PresentationFormat>Экран (4:3)</PresentationFormat>
  <Paragraphs>35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User</cp:lastModifiedBy>
  <cp:revision>25</cp:revision>
  <dcterms:created xsi:type="dcterms:W3CDTF">2020-11-29T08:12:57Z</dcterms:created>
  <dcterms:modified xsi:type="dcterms:W3CDTF">2026-02-11T10:45:30Z</dcterms:modified>
</cp:coreProperties>
</file>