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.showslide.ru/s_slide/0b1dad3cd6bddcb1279ce0f6e3ce6071/313dcf48-b2f0-4a77-9624-74ea7e1653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Пестречинский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№3 «Солнышко»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Пестречинского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rafaret-decor.ru/sites/default/files/2023-02/%D0%A4%D0%BE%D0%BD%20%D0%B4%D0%BB%D1%8F%20%D1%81%D0%B0%D0%BC%D0%BE%D0%BF%D1%80%D0%B5%D0%B7%D0%B5%D0%BD%D1%82%D0%B0%D1%86%D0%B8%D0%B8%20%285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9144000" cy="685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332656"/>
            <a:ext cx="654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Инженерно- строительное дело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978988"/>
            <a:ext cx="87369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Инженер-строитель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человек, работающий как в помещениях, например, в доме у заказчика, так и на строительных участках при любых погодных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условиях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Он (она) читает чертежи, делает замеры, готовит материалы 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инструменты, занимается монтажом, установкой и отделкой на  профессиональном уровне.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Работа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инженера-строителя включает в себя: измерения, резку, установку компонентов и постройку коммерческих и общественных конструкций; точность измерений и резки позволяет обеспечить высокое качество монтажа; изготовление и монтаж малых архитектурных форм.</a:t>
            </a:r>
          </a:p>
        </p:txBody>
      </p:sp>
      <p:pic>
        <p:nvPicPr>
          <p:cNvPr id="2053" name="Picture 5" descr="https://sun9-9.userapi.com/impg/syZFTWmYMwO2Karxa5udOItui8l49DHz2zdY3Q/FQCaSXcUtKY.jpg?size=498x1080&amp;quality=95&amp;sign=7a0871cf5c916a76eab9d17b9695981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20042" r="3339" b="24215"/>
          <a:stretch/>
        </p:blipFill>
        <p:spPr bwMode="auto">
          <a:xfrm>
            <a:off x="40180" y="2924944"/>
            <a:ext cx="2520223" cy="316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b="19196"/>
          <a:stretch/>
        </p:blipFill>
        <p:spPr bwMode="auto">
          <a:xfrm>
            <a:off x="6012160" y="2348994"/>
            <a:ext cx="266802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sun9-4.userapi.com/impg/91wHGET8cudzSLekG1srYSxZDbAhS7X-NK1AUg/nbsYQ5CC1UE.jpg?size=498x1080&amp;quality=95&amp;sign=f41b5ee34bd50faa3cdfb5fde2710668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1" r="3242" b="34711"/>
          <a:stretch/>
        </p:blipFill>
        <p:spPr bwMode="auto">
          <a:xfrm>
            <a:off x="2860451" y="2708920"/>
            <a:ext cx="29419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rafaret-decor.ru/sites/default/files/2023-02/%D0%A4%D0%BE%D0%BD%20%D0%B4%D0%BB%D1%8F%20%D1%81%D0%B0%D0%BC%D0%BE%D0%BF%D1%80%D0%B5%D0%B7%D0%B5%D0%BD%D1%82%D0%B0%D1%86%D0%B8%D0%B8%20%285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9144000" cy="685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906980"/>
            <a:ext cx="8664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Повар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  это специалист, занимающийся приготовлением пищи.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знает, как определить качество продуктов, как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правильно хранить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сочетать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готовить. Внешняя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привлекательность блюда - тоже задача повара.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575" y="260648"/>
            <a:ext cx="341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Поварское дело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72.userapi.com/impg/yFUcEhW1F4u4kuBVWgim7nN-du8wB6UOHjJBYA/EvRuAqwQduU.jpg?size=498x1080&amp;quality=95&amp;sign=1d905a16d03f0288996f3a2fc5d47cc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8" b="10228"/>
          <a:stretch/>
        </p:blipFill>
        <p:spPr bwMode="auto">
          <a:xfrm>
            <a:off x="155575" y="1737891"/>
            <a:ext cx="1824138" cy="29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1.userapi.com/impg/b4Z2aAQLmZNkUojScR3uTvzcXPIc6BBVXgXbSA/nL1YS2nI570.jpg?size=498x1080&amp;quality=95&amp;sign=79f8e077a2690cc02557fec6069f5d4b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6" b="19675"/>
          <a:stretch/>
        </p:blipFill>
        <p:spPr bwMode="auto">
          <a:xfrm>
            <a:off x="2771800" y="3064521"/>
            <a:ext cx="2084848" cy="27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3.userapi.com/impg/CAyOJhaUYVJ2qXJ4jOxjc9Q51E-T0Om-gYHjVQ/M7a0eUIQFv0.jpg?size=498x1080&amp;quality=95&amp;sign=69b7b31ac93efe8093db29a3490e8f0f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29744" b="23590"/>
          <a:stretch/>
        </p:blipFill>
        <p:spPr bwMode="auto">
          <a:xfrm>
            <a:off x="5041827" y="4221088"/>
            <a:ext cx="2103363" cy="23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7.userapi.com/impg/tuZ-ZqADQw35Ikzf9tSdNRUMdhka7hTGqokAOA/m6AUTZAGabE.jpg?size=498x1080&amp;quality=95&amp;sign=b36c3533ec8250ebdf6bea0ca74e86e3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3" b="32768"/>
          <a:stretch/>
        </p:blipFill>
        <p:spPr bwMode="auto">
          <a:xfrm>
            <a:off x="2330102" y="1479523"/>
            <a:ext cx="2088232" cy="14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76.userapi.com/impg/_AcxWU8xRAmvSDNwc3aO1i2WRTObuCbORmwVFA/zmNY2ifp1fs.jpg?size=498x1080&amp;quality=95&amp;sign=923adcd1991154758df9202364ea60ae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20140" r="1068" b="21621"/>
          <a:stretch/>
        </p:blipFill>
        <p:spPr bwMode="auto">
          <a:xfrm>
            <a:off x="7337592" y="3418383"/>
            <a:ext cx="1512168" cy="19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4" b="32675"/>
          <a:stretch/>
        </p:blipFill>
        <p:spPr bwMode="auto">
          <a:xfrm>
            <a:off x="5037611" y="1520428"/>
            <a:ext cx="2384527" cy="17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0" b="36861"/>
          <a:stretch/>
        </p:blipFill>
        <p:spPr bwMode="auto">
          <a:xfrm>
            <a:off x="160511" y="4953268"/>
            <a:ext cx="2371725" cy="134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rafaret-decor.ru/sites/default/files/2023-02/%D0%A4%D0%BE%D0%BD%20%D0%B4%D0%BB%D1%8F%20%D1%81%D0%B0%D0%BC%D0%BE%D0%BF%D1%80%D0%B5%D0%B7%D0%B5%D0%BD%D1%82%D0%B0%D1%86%D0%B8%D0%B8%20%285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9144000" cy="685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978988"/>
            <a:ext cx="88089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Профессия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«Парикмахер» – уникальный союз жизненных позиций: творчества и вдохновения; таланта и мастерства; амбиций и целей; бизнеса и самореализации, занимает в индустрии красоты одно из ключевых мест.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Парикмахер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работает в коммерческом секторе, предлагая спектр услуг по уходу за волосами. Существует прямая взаимосвязь между характером и качеством оказываемой услуги и ее стоимостью. Следовательно, на парикмахере лежит большая ответственность – ему необходимо работать с клиентом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достаточно профессионально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чтобы его удовлетворить, что в свою очередь будет способствовать поддержанию и развитию бизнеса салона.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575" y="332657"/>
            <a:ext cx="556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Парикмахерское искусство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chool592.ru/wp-content/uploads/d/c/c/dcc665da61bc5d22bda2e60fb758efd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1" y="2780928"/>
            <a:ext cx="3888631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detsad-300968-1489141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90" y="2780928"/>
            <a:ext cx="3939859" cy="29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rafaret-decor.ru/sites/default/files/2023-02/%D0%A4%D0%BE%D0%BD%20%D0%B4%D0%BB%D1%8F%20%D1%81%D0%B0%D0%BC%D0%BE%D0%BF%D1%80%D0%B5%D0%B7%D0%B5%D0%BD%D1%82%D0%B0%D1%86%D0%B8%D0%B8%20%285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9144000" cy="685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160338"/>
            <a:ext cx="738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Малярные  и декоративные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806670"/>
            <a:ext cx="8736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Маляр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это специалист, занимающийся окраской различных поверхностей. Перед нанесением краски может самостоятельно устранить мелкие дефекты. Должен знать технологию нанесения красок и других отделочных материалов.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Декоратор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специалист, который украшает поверхности, применяя такие техники декорирования, как золочение,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использование трафаретов и многие другие.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Что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должен уметь делать маляр-декоратор? Подготавливать поверхности, окрашивать поверхности различными красками ручным и механизированными способами, оклеивать поверхности разными видами обоев, декорировать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поверхности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помощью трафаретов и работать декоративными штукатурками и защищающими составами.</a:t>
            </a:r>
          </a:p>
        </p:txBody>
      </p:sp>
      <p:pic>
        <p:nvPicPr>
          <p:cNvPr id="8" name="Рисунок 7" descr="C:\Users\Татьяна\Desktop\строитель баннер\20231114_1002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04588" y="2694277"/>
            <a:ext cx="1998342" cy="1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тьяна\Desktop\строитель баннер\20231114_1004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84154" y="4502601"/>
            <a:ext cx="1872502" cy="22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Татьяна\Downloads\IMG_20231115_1329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761360"/>
            <a:ext cx="2232248" cy="170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Татьяна\Desktop\строитель баннер\IMG-20231114-WA00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851513"/>
            <a:ext cx="2108809" cy="16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5.userapi.com/impg/KBC-ZKIA5jvgDHVGzpCK4iXxgEp1A_8kzvRN4A/Tuu1HaTi0hQ.jpg?size=498x1080&amp;quality=95&amp;sign=feff9cc20b40e79490daecbeb1ebf32e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33496" b="35417"/>
          <a:stretch/>
        </p:blipFill>
        <p:spPr bwMode="auto">
          <a:xfrm>
            <a:off x="162030" y="3254625"/>
            <a:ext cx="3441107" cy="24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219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admin-ПК</dc:creator>
  <cp:lastModifiedBy>admin-ПК</cp:lastModifiedBy>
  <cp:revision>7</cp:revision>
  <dcterms:created xsi:type="dcterms:W3CDTF">2023-12-20T14:05:17Z</dcterms:created>
  <dcterms:modified xsi:type="dcterms:W3CDTF">2023-12-20T18:13:43Z</dcterms:modified>
</cp:coreProperties>
</file>