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1" r:id="rId2"/>
    <p:sldId id="258" r:id="rId3"/>
    <p:sldId id="256" r:id="rId4"/>
    <p:sldId id="288" r:id="rId5"/>
    <p:sldId id="271" r:id="rId6"/>
    <p:sldId id="257" r:id="rId7"/>
    <p:sldId id="282" r:id="rId8"/>
    <p:sldId id="286" r:id="rId9"/>
    <p:sldId id="284" r:id="rId10"/>
    <p:sldId id="287" r:id="rId11"/>
    <p:sldId id="259" r:id="rId12"/>
    <p:sldId id="268" r:id="rId13"/>
    <p:sldId id="260" r:id="rId14"/>
    <p:sldId id="261" r:id="rId15"/>
    <p:sldId id="262" r:id="rId16"/>
    <p:sldId id="263" r:id="rId17"/>
    <p:sldId id="264" r:id="rId18"/>
    <p:sldId id="265" r:id="rId19"/>
    <p:sldId id="266" r:id="rId20"/>
    <p:sldId id="267" r:id="rId21"/>
    <p:sldId id="269" r:id="rId22"/>
    <p:sldId id="283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1452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вт 23.04.24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вт 23.04.24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вт 23.04.24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вт 23.04.24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вт 23.04.24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вт 23.04.24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вт 23.04.24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вт 23.04.24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вт 23.04.24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вт 23.04.24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вт 23.04.24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вт 23.04.24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54"/>
            <a:ext cx="9126060" cy="684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612841" y="1481345"/>
            <a:ext cx="65344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Georgia" panose="02040502050405020303" pitchFamily="18" charset="0"/>
              </a:rPr>
              <a:t>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8577" y="198373"/>
            <a:ext cx="2510052" cy="3286287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115616" y="3410900"/>
            <a:ext cx="777686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своем послании Федеральному собранию президент России Владимир Путин заявил о важности развития сельского хозяйства в стране как ключевого фактора для обеспечения продовольственной безопасности и экономического роста.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60853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54"/>
            <a:ext cx="9126060" cy="684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612841" y="1481345"/>
            <a:ext cx="65344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Georgia" panose="02040502050405020303" pitchFamily="18" charset="0"/>
              </a:rPr>
              <a:t>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371600" y="1943010"/>
            <a:ext cx="70866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Сетевое социальное партнерство образовательного учреждения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это взаимодействия учреждения с общественными и другими организациями, нацеленный на согласование и реализацию интересов участников этого процесса. Расширение социального партнёрства позволяет более успешно реализовать задачи проекта.</a:t>
            </a:r>
          </a:p>
        </p:txBody>
      </p:sp>
    </p:spTree>
    <p:extLst>
      <p:ext uri="{BB962C8B-B14F-4D97-AF65-F5344CB8AC3E}">
        <p14:creationId xmlns:p14="http://schemas.microsoft.com/office/powerpoint/2010/main" val="7862094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44" y="0"/>
            <a:ext cx="9126060" cy="684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964324"/>
            <a:ext cx="4248472" cy="56672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extBox 1"/>
          <p:cNvSpPr txBox="1"/>
          <p:nvPr/>
        </p:nvSpPr>
        <p:spPr>
          <a:xfrm>
            <a:off x="3230567" y="306582"/>
            <a:ext cx="59232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Сетевое взаимодействие со школой</a:t>
            </a:r>
          </a:p>
        </p:txBody>
      </p:sp>
      <p:pic>
        <p:nvPicPr>
          <p:cNvPr id="6" name="Neizvesten_-_KHleb_vsemu_golova_minus_sokr_6933749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320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54"/>
            <a:ext cx="9126060" cy="684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651" y="1037751"/>
            <a:ext cx="2056310" cy="274303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8304" y="1372913"/>
            <a:ext cx="1940223" cy="25881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5380" y="990985"/>
            <a:ext cx="2021084" cy="26960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3961087"/>
            <a:ext cx="2094291" cy="279369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7432" y="4088843"/>
            <a:ext cx="2075896" cy="276915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1682697" y="314012"/>
            <a:ext cx="59232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Сетевое взаимодействие со школой</a:t>
            </a:r>
          </a:p>
        </p:txBody>
      </p:sp>
    </p:spTree>
    <p:extLst>
      <p:ext uri="{BB962C8B-B14F-4D97-AF65-F5344CB8AC3E}">
        <p14:creationId xmlns:p14="http://schemas.microsoft.com/office/powerpoint/2010/main" val="26947018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54"/>
            <a:ext cx="9126060" cy="684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9581" y="1163214"/>
            <a:ext cx="3816749" cy="50913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4211960" y="326724"/>
            <a:ext cx="40787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Знакомство с пшеницей</a:t>
            </a:r>
          </a:p>
        </p:txBody>
      </p:sp>
    </p:spTree>
    <p:extLst>
      <p:ext uri="{BB962C8B-B14F-4D97-AF65-F5344CB8AC3E}">
        <p14:creationId xmlns:p14="http://schemas.microsoft.com/office/powerpoint/2010/main" val="4390182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54"/>
            <a:ext cx="9126060" cy="684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964"/>
          <a:stretch/>
        </p:blipFill>
        <p:spPr bwMode="auto">
          <a:xfrm>
            <a:off x="4360284" y="804773"/>
            <a:ext cx="3746046" cy="57606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4385301" y="138678"/>
            <a:ext cx="36960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Эксперимент с мукой</a:t>
            </a:r>
          </a:p>
        </p:txBody>
      </p:sp>
    </p:spTree>
    <p:extLst>
      <p:ext uri="{BB962C8B-B14F-4D97-AF65-F5344CB8AC3E}">
        <p14:creationId xmlns:p14="http://schemas.microsoft.com/office/powerpoint/2010/main" val="28807547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5" y="36782"/>
            <a:ext cx="9126060" cy="684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61" b="10920"/>
          <a:stretch/>
        </p:blipFill>
        <p:spPr bwMode="auto">
          <a:xfrm>
            <a:off x="4532040" y="1174744"/>
            <a:ext cx="3240360" cy="55767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3403159" y="220637"/>
            <a:ext cx="574869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Замешивание из пшеничной муки</a:t>
            </a:r>
          </a:p>
          <a:p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теста для блинов</a:t>
            </a:r>
          </a:p>
        </p:txBody>
      </p:sp>
    </p:spTree>
    <p:extLst>
      <p:ext uri="{BB962C8B-B14F-4D97-AF65-F5344CB8AC3E}">
        <p14:creationId xmlns:p14="http://schemas.microsoft.com/office/powerpoint/2010/main" val="42268513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54"/>
            <a:ext cx="9126060" cy="684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3074" y="1740479"/>
            <a:ext cx="3096344" cy="413039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704595"/>
            <a:ext cx="3238845" cy="43204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3065686" y="579473"/>
            <a:ext cx="60439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Посев пшеницы в яичную скорлупу</a:t>
            </a:r>
          </a:p>
        </p:txBody>
      </p:sp>
    </p:spTree>
    <p:extLst>
      <p:ext uri="{BB962C8B-B14F-4D97-AF65-F5344CB8AC3E}">
        <p14:creationId xmlns:p14="http://schemas.microsoft.com/office/powerpoint/2010/main" val="22529439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637" y="24473"/>
            <a:ext cx="9126060" cy="684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4184" y="989198"/>
            <a:ext cx="3263583" cy="24494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1252" y="2772707"/>
            <a:ext cx="2377304" cy="317122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2467" y="3663859"/>
            <a:ext cx="2319066" cy="30935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extBox 1"/>
          <p:cNvSpPr txBox="1"/>
          <p:nvPr/>
        </p:nvSpPr>
        <p:spPr>
          <a:xfrm>
            <a:off x="2564026" y="238054"/>
            <a:ext cx="65533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Изготовление из пшеницы «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Зернушек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31059980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54"/>
            <a:ext cx="9126060" cy="684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116" y="3695000"/>
            <a:ext cx="2284170" cy="304698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9267" y="2804167"/>
            <a:ext cx="2448272" cy="326589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188"/>
          <a:stretch/>
        </p:blipFill>
        <p:spPr bwMode="auto">
          <a:xfrm>
            <a:off x="3506514" y="2285035"/>
            <a:ext cx="2851605" cy="250344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371600" y="297566"/>
            <a:ext cx="737011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Виртуальная экскурсия</a:t>
            </a:r>
          </a:p>
          <a:p>
            <a:pPr algn="ctr"/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Знакомство </a:t>
            </a:r>
          </a:p>
          <a:p>
            <a:pPr algn="ctr"/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сельскохозяйственной </a:t>
            </a:r>
          </a:p>
          <a:p>
            <a:pPr algn="ctr"/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техникой</a:t>
            </a:r>
          </a:p>
        </p:txBody>
      </p:sp>
    </p:spTree>
    <p:extLst>
      <p:ext uri="{BB962C8B-B14F-4D97-AF65-F5344CB8AC3E}">
        <p14:creationId xmlns:p14="http://schemas.microsoft.com/office/powerpoint/2010/main" val="9742939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54"/>
            <a:ext cx="9126060" cy="684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235" y="2742112"/>
            <a:ext cx="2325388" cy="31019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3886200"/>
            <a:ext cx="2033813" cy="2713019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7217" y="940037"/>
            <a:ext cx="3544689" cy="266041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2154356" y="258540"/>
            <a:ext cx="48965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Превращение  зерна в муку</a:t>
            </a:r>
          </a:p>
        </p:txBody>
      </p:sp>
    </p:spTree>
    <p:extLst>
      <p:ext uri="{BB962C8B-B14F-4D97-AF65-F5344CB8AC3E}">
        <p14:creationId xmlns:p14="http://schemas.microsoft.com/office/powerpoint/2010/main" val="38552828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13" y="13455"/>
            <a:ext cx="9126060" cy="684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547664" y="266343"/>
            <a:ext cx="7383625" cy="56630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cap="all" dirty="0"/>
          </a:p>
          <a:p>
            <a:pPr algn="ctr"/>
            <a:endParaRPr lang="ru-RU" sz="2800" dirty="0">
              <a:latin typeface="Georgia" panose="02040502050405020303" pitchFamily="18" charset="0"/>
            </a:endParaRPr>
          </a:p>
          <a:p>
            <a:pPr algn="just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Президент особо акцентировал необходимость повышения качества жизни на селе, и мы обязательно будем решать эту задачу»- заявил глава Нижегородской области Глеб Никитин</a:t>
            </a:r>
          </a:p>
          <a:p>
            <a:pPr algn="ctr"/>
            <a:endParaRPr lang="ru-RU" sz="2800" dirty="0">
              <a:latin typeface="Georgia" panose="02040502050405020303" pitchFamily="18" charset="0"/>
            </a:endParaRPr>
          </a:p>
          <a:p>
            <a:pPr algn="ctr"/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Стратегия </a:t>
            </a:r>
          </a:p>
          <a:p>
            <a:pPr algn="ctr"/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Спасского муниципального района</a:t>
            </a: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Направления деятельности можно развивать в нашем районе в сфере сельхозпроизводства и переработки сельхозпродукции, предпринимательства.</a:t>
            </a: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ранней профориентация в нашем учреждении запущен проект «От колоска до каравая»</a:t>
            </a:r>
          </a:p>
        </p:txBody>
      </p:sp>
    </p:spTree>
    <p:extLst>
      <p:ext uri="{BB962C8B-B14F-4D97-AF65-F5344CB8AC3E}">
        <p14:creationId xmlns:p14="http://schemas.microsoft.com/office/powerpoint/2010/main" val="10140541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54"/>
            <a:ext cx="9126060" cy="684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4208" y="1278481"/>
            <a:ext cx="2011479" cy="26912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698" y="1188324"/>
            <a:ext cx="2125397" cy="284371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5611" y="4250442"/>
            <a:ext cx="1856963" cy="248455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5776" y="4208893"/>
            <a:ext cx="1919071" cy="25676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2851976" y="179335"/>
            <a:ext cx="54005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Посев пшеницы в  разные условия</a:t>
            </a:r>
          </a:p>
        </p:txBody>
      </p:sp>
    </p:spTree>
    <p:extLst>
      <p:ext uri="{BB962C8B-B14F-4D97-AF65-F5344CB8AC3E}">
        <p14:creationId xmlns:p14="http://schemas.microsoft.com/office/powerpoint/2010/main" val="22862740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54"/>
            <a:ext cx="9126060" cy="684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9085" y="1718966"/>
            <a:ext cx="3249330" cy="43344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2797468" y="443823"/>
            <a:ext cx="6328592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Сотрудничество с ООО А.В.  Поваров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644094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62" r="2475"/>
          <a:stretch/>
        </p:blipFill>
        <p:spPr bwMode="auto">
          <a:xfrm>
            <a:off x="13185" y="-2368"/>
            <a:ext cx="9144000" cy="6860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71600" y="1383010"/>
            <a:ext cx="79928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286000" y="2274838"/>
            <a:ext cx="437423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Дороже и злата и соболя он – всем и всему голова.</a:t>
            </a:r>
          </a:p>
          <a:p>
            <a:pPr algn="ctr"/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хлеба значенье особое: Державные держит права.</a:t>
            </a:r>
          </a:p>
          <a:p>
            <a:pPr algn="ctr"/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так повелось это исстари! Изба пирогами красна.</a:t>
            </a:r>
          </a:p>
          <a:p>
            <a:pPr algn="ctr"/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Хлеб наиглавнейшая исповедь пред жизнью во все времена.</a:t>
            </a:r>
          </a:p>
        </p:txBody>
      </p:sp>
    </p:spTree>
    <p:extLst>
      <p:ext uri="{BB962C8B-B14F-4D97-AF65-F5344CB8AC3E}">
        <p14:creationId xmlns:p14="http://schemas.microsoft.com/office/powerpoint/2010/main" val="34041312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62" r="2475"/>
          <a:stretch/>
        </p:blipFill>
        <p:spPr bwMode="auto">
          <a:xfrm>
            <a:off x="-12607" y="32436"/>
            <a:ext cx="9144000" cy="6860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67544" y="278724"/>
            <a:ext cx="8568952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</a:t>
            </a:r>
          </a:p>
          <a:p>
            <a:pPr algn="ctr"/>
            <a:r>
              <a:rPr lang="ru-RU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«От колоска до каравая»</a:t>
            </a:r>
          </a:p>
          <a:p>
            <a:pPr marL="742950" indent="-742950">
              <a:buAutoNum type="arabicPeriod"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Тип проекта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информационный, исследовательский, фронтальный, долгосрочный (рассчитан на 1 год)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742950" indent="-742950">
              <a:buAutoNum type="arabicPeriod"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 проекта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дети со средней группы с переходом до подготовительной группы включительно), родителей и педагогов.</a:t>
            </a:r>
          </a:p>
          <a:p>
            <a:pPr marL="742950" indent="-742950">
              <a:buAutoNum type="arabicPeriod"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Актуальность: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детский сад является первой важной ступенью подготовки будущих специалистов в различных областях экономики, несмотря на то, что многим кажется странным такое раннее решение проблемы профориентации.</a:t>
            </a:r>
            <a:b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Наш детский сад находится в сельской местности, поэтому многие  родители воспитанников работают на сельхозпредприятиях. У детей младшего возраста естественен интерес к работам родителей, желание стать такими, как папа и мама. </a:t>
            </a:r>
            <a:b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Дошкольный возраст детей является наиболее благоприятным периодом для формирования любознательности. Это позволяет формировать у детей активный интерес к сельским профессиям. :</a:t>
            </a:r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56685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62" r="2475"/>
          <a:stretch/>
        </p:blipFill>
        <p:spPr bwMode="auto">
          <a:xfrm>
            <a:off x="-12607" y="32436"/>
            <a:ext cx="9144000" cy="6860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67544" y="278724"/>
            <a:ext cx="856895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</a:t>
            </a:r>
          </a:p>
          <a:p>
            <a:pPr algn="ctr"/>
            <a:r>
              <a:rPr lang="ru-RU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«От колоска до каравая»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Ожидаемый результат: 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предполагается, что используемые в ходе работы, максимально разнообразные формы образовательной деятельности с детьми, варьирование приёмов и средств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воспитательно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-образовательной работы способствует развитию интереса к труду родителей, постепенно расширяясь до интересов к жизни общества и своей будущей профессии.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46038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54"/>
            <a:ext cx="9126060" cy="684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257658" y="1223070"/>
            <a:ext cx="6534472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</a:p>
          <a:p>
            <a:pPr algn="ctr"/>
            <a:endParaRPr lang="ru-RU" sz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Обеспечить целостность образовательного процесса через систему работы с дошкольниками по организации ранней профессиональной ориентации на сельскохозяйственные профессии; обогащение знаниями и представлениями детей о многообразии профессиональной деятельности на селе, её ролью в жизни нашего села. </a:t>
            </a:r>
            <a:r>
              <a:rPr lang="ru-RU" sz="2800" b="1" dirty="0">
                <a:latin typeface="Georgia" panose="02040502050405020303" pitchFamily="18" charset="0"/>
              </a:rPr>
              <a:t> </a:t>
            </a:r>
            <a:endParaRPr lang="ru-RU" sz="2800" dirty="0">
              <a:latin typeface="Georgia" panose="02040502050405020303" pitchFamily="18" charset="0"/>
            </a:endParaRPr>
          </a:p>
          <a:p>
            <a:pPr algn="just"/>
            <a:r>
              <a:rPr lang="ru-RU" sz="2400" dirty="0">
                <a:latin typeface="Georgia" panose="02040502050405020303" pitchFamily="18" charset="0"/>
              </a:rPr>
              <a:t>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10036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54"/>
            <a:ext cx="9126060" cy="684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43608" y="414962"/>
            <a:ext cx="7748522" cy="6432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  <a:endParaRPr lang="ru-RU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1.Развивать у ребенка интерес к сельскохозяйственным профессиям в дошкольном возрасте. 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2.Приобщение детей к профессиональной деятельности на селе, через игровую,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исследоввательскую</a:t>
            </a:r>
            <a:r>
              <a:rPr 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, театрализованную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 и экскурсии.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Способствовать воспитанию гордости за своих родителей, работающих на сельскохозяйственных предприятиях.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Воспитание положительного отношения и уважения к профессии сельского хозяйства.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5. Формирование у детей знаний об общественной значимости труда работников сельского хозяйства, о взаимосвязи и взаимозависимости различных видов труда сельскохозяйственной направленности с другими профессиями. 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78099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54"/>
            <a:ext cx="9126060" cy="684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612841" y="1481345"/>
            <a:ext cx="65344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Georgia" panose="02040502050405020303" pitchFamily="18" charset="0"/>
              </a:rPr>
              <a:t>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371600" y="2228760"/>
            <a:ext cx="730485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Этот проект дает  возможность сделать территорию детского сада образовательной средой, показать, что сегодня грамотный аграрий – это востребованный</a:t>
            </a: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специалист и успешный хозяин, использующий в своей деятельности современные экологически и экономически обоснованные технологии.</a:t>
            </a:r>
          </a:p>
        </p:txBody>
      </p:sp>
    </p:spTree>
    <p:extLst>
      <p:ext uri="{BB962C8B-B14F-4D97-AF65-F5344CB8AC3E}">
        <p14:creationId xmlns:p14="http://schemas.microsoft.com/office/powerpoint/2010/main" val="41813183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54"/>
            <a:ext cx="9126060" cy="684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612841" y="1481345"/>
            <a:ext cx="65344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Georgia" panose="02040502050405020303" pitchFamily="18" charset="0"/>
              </a:rPr>
              <a:t>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371600" y="1124745"/>
            <a:ext cx="6872808" cy="421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Новизна проекта </a:t>
            </a:r>
          </a:p>
          <a:p>
            <a:pPr algn="just"/>
            <a:r>
              <a:rPr lang="ru-RU" sz="2400" dirty="0"/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состоит в том, что предложенная система мероприятий способствует расширенному ознакомлению детей с профессиями, востребованными в сельской местности.</a:t>
            </a: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Дети учатся быть инициативными в выборе интересующего их вида деятельности, осознают</a:t>
            </a: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ценностное отношение к труду взрослых, проявляют самостоятельность, активность и творчество, что поможет их дальнейшей социализации.</a:t>
            </a:r>
          </a:p>
        </p:txBody>
      </p:sp>
    </p:spTree>
    <p:extLst>
      <p:ext uri="{BB962C8B-B14F-4D97-AF65-F5344CB8AC3E}">
        <p14:creationId xmlns:p14="http://schemas.microsoft.com/office/powerpoint/2010/main" val="36018735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54"/>
            <a:ext cx="9126060" cy="684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612841" y="1481345"/>
            <a:ext cx="65344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Georgia" panose="02040502050405020303" pitchFamily="18" charset="0"/>
              </a:rPr>
              <a:t>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187624" y="1628798"/>
            <a:ext cx="712879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Совместная инновационная работа на первой ступени системы непрерывного образования позволит воспитать у дошкольников уважение и интерес к профессиям в сельской местности, желание трудиться на родной земле.</a:t>
            </a:r>
          </a:p>
        </p:txBody>
      </p:sp>
    </p:spTree>
    <p:extLst>
      <p:ext uri="{BB962C8B-B14F-4D97-AF65-F5344CB8AC3E}">
        <p14:creationId xmlns:p14="http://schemas.microsoft.com/office/powerpoint/2010/main" val="57255055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862</TotalTime>
  <Words>662</Words>
  <Application>Microsoft Office PowerPoint</Application>
  <PresentationFormat>Экран (4:3)</PresentationFormat>
  <Paragraphs>60</Paragraphs>
  <Slides>22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7" baseType="lpstr">
      <vt:lpstr>Arial</vt:lpstr>
      <vt:lpstr>Calibri</vt:lpstr>
      <vt:lpstr>Georgia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Пользователь</cp:lastModifiedBy>
  <cp:revision>46</cp:revision>
  <dcterms:created xsi:type="dcterms:W3CDTF">2024-04-03T11:03:07Z</dcterms:created>
  <dcterms:modified xsi:type="dcterms:W3CDTF">2024-04-23T18:13:56Z</dcterms:modified>
</cp:coreProperties>
</file>